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80" y="-66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58D3007-F45A-44FE-8287-E922B5F51270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6C534A55-7A41-4B02-ABB5-892CA6C9FCB7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8B05D5-D2E5-4E57-8F4E-BA44B87DB997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6F3BD0-AF87-47CD-A1D2-8E95D8FB6D11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E5A724-2792-4F19-A166-CD6848557663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7512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21275" y="2101850"/>
            <a:ext cx="422751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4355CC2-0AFF-490C-9B9E-9FDE173DB3F0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555625"/>
            <a:ext cx="2151063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3962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9D85B4-347C-4982-A281-2FD7FFCF05BD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6D97CB-13AD-44D7-AC33-3838B5FB963F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14617E4-F27A-4104-940A-4F77793E6020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C4584B-448A-4E5B-92B7-50C14AA336F6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8A3C126-9530-45DE-8631-47E3E0C6DA2E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C9AE9C-0AB0-4971-94B6-AD514FD138B4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00382B7-3D8A-4E64-AA97-46437EEDFA32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145"/>
              </a:spcAft>
              <a:buSzPct val="45000"/>
              <a:buFont typeface="StarSymbol"/>
              <a:buNone/>
              <a:defRPr lang="x-non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145"/>
              </a:spcAft>
              <a:buSzPct val="45000"/>
              <a:buFont typeface="StarSymbol"/>
              <a:buChar char="●"/>
              <a:defRPr lang="x-none" sz="26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DF43BBED-127E-4517-8EE4-CC724B850A07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145"/>
        </a:spcAft>
        <a:tabLst/>
        <a:defRPr lang="x-none" sz="26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360" y="1893960"/>
            <a:ext cx="9675000" cy="5666399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555480"/>
            <a:ext cx="860832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740879" y="2101680"/>
            <a:ext cx="860832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381399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6856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hangingPunct="0">
        <a:tabLst/>
        <a:defRPr lang="de-DE" sz="2400" b="1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400" b="0" i="0" u="none" strike="noStrike">
          <a:ln>
            <a:noFill/>
          </a:ln>
          <a:solidFill>
            <a:srgbClr val="000000"/>
          </a:solidFill>
          <a:latin typeface="Albany" pitchFamily="34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../../wiki/&#1052;&#1091;&#1079;&#1077;&#1081;" TargetMode="Externa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../../../../../../wiki/1912_&#1075;&#1086;&#1076;" TargetMode="External"/><Relationship Id="rId5" Type="http://schemas.openxmlformats.org/officeDocument/2006/relationships/hyperlink" Target="../../../../../../wiki/13_&#1080;&#1102;&#1085;&#1103;" TargetMode="External"/><Relationship Id="rId4" Type="http://schemas.openxmlformats.org/officeDocument/2006/relationships/hyperlink" Target="../../../../../../wiki/&#1042;&#1086;&#1083;&#1093;&#1086;&#1085;&#1082;&#1072;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cme.ru/doc/463502/pushkinskie-muzei-zapovedniki--muzei-kvartiry--muzei" TargetMode="External"/><Relationship Id="rId7" Type="http://schemas.openxmlformats.org/officeDocument/2006/relationships/hyperlink" Target="http://opisanie-kartin.com/opisanie-kartiny-ili-repina-pushkin-v-carskom-sel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volna.org/literatura/tsarskosielskii_litsiei.html" TargetMode="External"/><Relationship Id="rId5" Type="http://schemas.openxmlformats.org/officeDocument/2006/relationships/hyperlink" Target="https://yandex.ru/images/search?img_url=http%3A%2F%2Fwww.mdz-moskau.eu%2Fwp-content%2Fuploads%2F2013%2F07%2FRIAN_003717201.jpg&amp;uinfo=sw-1920-sh-1080-ww-1903-wh-985-pd-1-wp-16x9_1920x1080&amp;_=1429166380461&amp;p=1&amp;text=&#1043;&#1086;&#1089;&#1091;&#1076;&#1072;&#1088;&#1089;&#1090;&#1074;&#1077;&#1085;&#1085;&#1099;&#1081;%20&#1084;&#1091;&#1079;&#1077;&#1081;-&#1079;&#1072;&#1087;&#1086;&#1074;&#1077;&#1076;&#1085;&#1080;&#1082;%20&#1040;.&#1057;.%20&#1055;&#1091;&#1096;&#1082;&#1080;&#1085;&#1072;%20%22&#1052;&#1080;&#1093;&#1072;&#1081;&#1083;&#1086;&#1074;&#1089;&#1082;&#1086;&#1077;%22%20%20&#1082;&#1072;&#1088;&#1090;&#1080;&#1085;&#1082;&#1080;&amp;redircnt=1429151142.1&amp;noreask=1&amp;pos=38&amp;rpt=simage&amp;lr=65&amp;family=yes" TargetMode="External"/><Relationship Id="rId4" Type="http://schemas.openxmlformats.org/officeDocument/2006/relationships/hyperlink" Target="http://nsportal.ru/ap/library/drugoe/2014/10/16/issledovatelskiy-mini-proekt-pushkin-nashe-vsyo-pushkinskie-muzei-muze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418680"/>
            <a:ext cx="8608320" cy="153611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3600"/>
              <a:t>Проект </a:t>
            </a:r>
            <a:br>
              <a:rPr lang="de-DE" sz="3600"/>
            </a:br>
            <a:r>
              <a:rPr lang="de-DE" sz="3600" i="1"/>
              <a:t>Пушкинские музеи,квартиры,усадьбы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760000" y="1260000"/>
            <a:ext cx="4140000" cy="679716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  <a:p>
            <a:pPr lvl="0">
              <a:buNone/>
            </a:pPr>
            <a:endParaRPr lang="de-DE"/>
          </a:p>
          <a:p>
            <a:pPr lvl="0">
              <a:buNone/>
            </a:pPr>
            <a:r>
              <a:rPr lang="de-DE"/>
              <a:t>Работу выполнил:</a:t>
            </a:r>
          </a:p>
          <a:p>
            <a:pPr lvl="0">
              <a:buNone/>
            </a:pPr>
            <a:r>
              <a:rPr lang="de-DE"/>
              <a:t>Богатов Роман 9 класс МБОУ"Малокамалинская ООШ №5", Рыбинский район, Красноярский край                                                                                       2015г                                                                                        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40000" y="2340000"/>
            <a:ext cx="4140000" cy="46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i="1"/>
              <a:t>Пушкинские музеи,квартиры,усадьбы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256336" y="2160000"/>
            <a:ext cx="4104456" cy="444564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0" lvl="0" indent="0" hangingPunct="1">
              <a:buNone/>
            </a:pPr>
            <a:r>
              <a:rPr lang="ru-RU" sz="2600" b="1" i="1" dirty="0">
                <a:effectLst>
                  <a:outerShdw dist="17961" dir="2700000">
                    <a:scrgbClr r="0" g="0" b="0"/>
                  </a:outerShdw>
                </a:effectLst>
                <a:latin typeface="Century Schoolbook" pitchFamily="18"/>
              </a:rPr>
              <a:t>Все памятники, музеи-заповедники, музеи-квартиры, музеи-усадьбы имеют огромную значимость в истории нашей страны и дают нам представление о жизни и творчеств великого поэта               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1980360"/>
            <a:ext cx="4500000" cy="4499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 i="1" u="sng">
                <a:effectLst>
                  <a:outerShdw dist="17961" dir="2700000">
                    <a:scrgbClr r="0" g="0" b="0"/>
                  </a:outerShdw>
                </a:effectLst>
              </a:rPr>
              <a:t>Краткая биография </a:t>
            </a:r>
            <a:br>
              <a:rPr lang="ru-RU" i="1" u="sng">
                <a:effectLst>
                  <a:outerShdw dist="17961" dir="2700000">
                    <a:scrgbClr r="0" g="0" b="0"/>
                  </a:outerShdw>
                </a:effectLst>
              </a:rPr>
            </a:br>
            <a:r>
              <a:rPr lang="ru-RU" i="1" u="sng">
                <a:effectLst>
                  <a:outerShdw dist="17961" dir="2700000">
                    <a:scrgbClr r="0" g="0" b="0"/>
                  </a:outerShdw>
                </a:effectLst>
              </a:rPr>
              <a:t>А.С.Пушкина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40000" y="2210760"/>
            <a:ext cx="3815640" cy="498924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0" lvl="0" indent="0" hangingPunct="1">
              <a:buNone/>
            </a:pPr>
            <a:r>
              <a:rPr lang="ru-RU" sz="2800">
                <a:effectLst>
                  <a:outerShdw dist="17961" dir="2700000">
                    <a:scrgbClr r="0" g="0" b="0"/>
                  </a:outerShdw>
                </a:effectLst>
                <a:latin typeface="Century Schoolbook" pitchFamily="18"/>
              </a:rPr>
              <a:t>Александр Сергеевич Пушкин родился в 1799 году. За всю свою короткую, но блистательную жизнь он написал множество произведений которые стали достоянием не только России, но и многих других стран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1800000"/>
            <a:ext cx="3600360" cy="4859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8360" y="180000"/>
            <a:ext cx="9071640" cy="126216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de-DE" sz="2800" i="1">
                <a:solidFill>
                  <a:srgbClr val="000000"/>
                </a:solidFill>
                <a:latin typeface="Trebuchet MS" pitchFamily="34"/>
              </a:rPr>
              <a:t>Государственный музей-заповедник А.С. Пушкина "Михайловское"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184360" y="2160000"/>
            <a:ext cx="4355640" cy="521136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0" lvl="0" indent="0" hangingPunct="1">
              <a:buNone/>
            </a:pPr>
            <a:r>
              <a:rPr lang="de-DE" sz="2200" b="1" i="1">
                <a:latin typeface="Trebuchet MS"/>
              </a:rPr>
              <a:t>Государственный музей-заповедник А.С. Пушкина "Михайловское" был создан Декретом Совета Народных Комиссаров 17 марта 1922 года. Пушкинский Заповедник - уникальный памятник русской культуры национального значения. Михайловское, Тригорское, Петровское, Святые Горы известны как памятные пушкинские места, связанные с жизнью и творчеством великого поэта, любимые и воспетые им.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43960" y="2328120"/>
            <a:ext cx="4316040" cy="3611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i="1"/>
              <a:t>Болдино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3780000" y="5009040"/>
            <a:ext cx="5795640" cy="266904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0" lvl="0" indent="0" hangingPunct="1">
              <a:buNone/>
            </a:pPr>
            <a:r>
              <a:rPr lang="de-DE">
                <a:latin typeface="Trebuchet MS"/>
              </a:rPr>
              <a:t>Болдино – одно из тех «говорящих» мест, которое расскажет о жизни известного человека больше, чем тома его биографий. Здесь время поворачивает вспять, и вы оказываетесь в эпохе Пушкина.</a:t>
            </a:r>
          </a:p>
          <a:p>
            <a:pPr marL="0" lvl="0" indent="0" hangingPunct="1">
              <a:buNone/>
            </a:pPr>
            <a:endParaRPr lang="de-DE">
              <a:latin typeface="Trebuchet MS"/>
            </a:endParaRP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03640" y="1980000"/>
            <a:ext cx="6336360" cy="28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Музей-квартира А.С Пушкина в </a:t>
            </a:r>
            <a:br>
              <a:rPr lang="de-DE"/>
            </a:br>
            <a:r>
              <a:rPr lang="de-DE"/>
              <a:t>Петербурге.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6120000" y="2030760"/>
            <a:ext cx="3420000" cy="498924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0" lvl="0" indent="0" hangingPunct="1">
              <a:buNone/>
            </a:pPr>
            <a:r>
              <a:rPr lang="ru-RU" sz="2600" i="1">
                <a:effectLst>
                  <a:outerShdw dist="17961" dir="2700000">
                    <a:scrgbClr r="0" g="0" b="0"/>
                  </a:outerShdw>
                </a:effectLst>
                <a:latin typeface="Century Schoolbook" pitchFamily="18"/>
              </a:rPr>
              <a:t>Именно в этой квартире после тяжелого ранения 29 января 1937 скончался А. С. Пушкин. В наше время в этом доме находится музей-квартира имени Александра Сергеевича Пушкина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20000" y="2340000"/>
            <a:ext cx="4680000" cy="32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de-DE" sz="5400">
                <a:solidFill>
                  <a:srgbClr val="000000"/>
                </a:solidFill>
                <a:latin typeface="Arial" pitchFamily="34"/>
              </a:rPr>
              <a:t>Царскосельский Лицей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580000" y="2160000"/>
            <a:ext cx="3960000" cy="22716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sz="2600" i="1"/>
              <a:t>Место где учился</a:t>
            </a:r>
          </a:p>
          <a:p>
            <a:pPr lvl="0"/>
            <a:r>
              <a:rPr lang="de-DE" sz="2600" i="1"/>
              <a:t>А.С.Пушкин 1799—1837</a:t>
            </a: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40000" y="2446200"/>
            <a:ext cx="4933080" cy="331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054040" y="4680000"/>
            <a:ext cx="4845960" cy="2742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2600"/>
              <a:t>Государственный музей изобразительных искусств имени А. С. Пушкина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940000" y="2101680"/>
            <a:ext cx="3409200" cy="4762799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 i="1"/>
              <a:t>В </a:t>
            </a:r>
            <a:r>
              <a:rPr lang="de-DE" sz="2000" i="1"/>
              <a:t>один из самых крупных и значительных российских </a:t>
            </a:r>
            <a:r>
              <a:rPr lang="de-DE" sz="2000" i="1">
                <a:hlinkClick r:id="rId3" action="ppaction://hlinkfile"/>
              </a:rPr>
              <a:t>музеев</a:t>
            </a:r>
            <a:r>
              <a:rPr lang="de-DE" sz="2000" i="1"/>
              <a:t> европейского и мирового искусства. Памятник архитектуры, расположен в центре Москвы, по адресу: улица </a:t>
            </a:r>
            <a:r>
              <a:rPr lang="de-DE" sz="2000" i="1">
                <a:hlinkClick r:id="rId4" action="ppaction://hlinkfile"/>
              </a:rPr>
              <a:t>Волхонка</a:t>
            </a:r>
            <a:r>
              <a:rPr lang="de-DE" sz="2000" i="1"/>
              <a:t>, 12. Открыт </a:t>
            </a:r>
            <a:r>
              <a:rPr lang="de-DE" sz="2000" i="1">
                <a:hlinkClick r:id="rId5" action="ppaction://hlinkfile"/>
              </a:rPr>
              <a:t>31 мая (13 июня)</a:t>
            </a:r>
            <a:r>
              <a:rPr lang="de-DE" sz="2000" i="1"/>
              <a:t> </a:t>
            </a:r>
            <a:r>
              <a:rPr lang="de-DE" sz="2000" i="1">
                <a:hlinkClick r:id="rId6" action="ppaction://hlinkfile"/>
              </a:rPr>
              <a:t>1912 года</a:t>
            </a:r>
            <a:r>
              <a:rPr lang="de-DE" sz="2000" i="1"/>
              <a:t>.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7" cstate="print">
            <a:alphaModFix/>
            <a:lum/>
          </a:blip>
          <a:srcRect/>
          <a:stretch>
            <a:fillRect/>
          </a:stretch>
        </p:blipFill>
        <p:spPr>
          <a:xfrm>
            <a:off x="360000" y="1980000"/>
            <a:ext cx="5220000" cy="48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Используемые  материалы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260000" y="2297520"/>
            <a:ext cx="6840000" cy="3642479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 sz="1800" dirty="0">
                <a:hlinkClick r:id="rId3"/>
              </a:rPr>
              <a:t>http://www.docme.ru/doc/463502/pushkinskie-muzei-zapovedniki--muzei-kvartiry--muzei</a:t>
            </a:r>
          </a:p>
          <a:p>
            <a:pPr lvl="0">
              <a:buNone/>
            </a:pPr>
            <a:endParaRPr lang="de-DE" sz="1800" dirty="0"/>
          </a:p>
          <a:p>
            <a:pPr lvl="0">
              <a:buNone/>
            </a:pPr>
            <a:r>
              <a:rPr lang="de-DE" sz="1800" dirty="0">
                <a:hlinkClick r:id="rId4"/>
              </a:rPr>
              <a:t>http://nsportal.ru/ap/library/drugoe/2014/10/16/issledovatelskiy-mini-proekt-pushkin-nashe-vsyo-pushkinskie-muzei-muzei</a:t>
            </a:r>
          </a:p>
          <a:p>
            <a:pPr lvl="0">
              <a:buNone/>
            </a:pPr>
            <a:endParaRPr lang="de-DE" sz="1800" dirty="0"/>
          </a:p>
          <a:p>
            <a:pPr lvl="0">
              <a:buNone/>
            </a:pPr>
            <a:r>
              <a:rPr lang="de-DE" sz="1800" dirty="0">
                <a:hlinkClick r:id="rId5"/>
              </a:rPr>
              <a:t>https://</a:t>
            </a:r>
            <a:r>
              <a:rPr lang="de-DE" sz="1800" dirty="0" smtClean="0">
                <a:hlinkClick r:id="rId5"/>
              </a:rPr>
              <a:t>yandex.ru/images/search?img_url=http%3A%2F%2Fwww.mdz-moskau.eu%2Fwp-</a:t>
            </a:r>
            <a:r>
              <a:rPr lang="ru-RU" sz="1800" dirty="0" smtClean="0">
                <a:hlinkClick r:id="rId5"/>
              </a:rPr>
              <a:t> </a:t>
            </a:r>
            <a:endParaRPr lang="de-DE" sz="1800" dirty="0">
              <a:hlinkClick r:id="rId5"/>
            </a:endParaRPr>
          </a:p>
          <a:p>
            <a:pPr lvl="0">
              <a:buNone/>
            </a:pPr>
            <a:endParaRPr lang="de-DE" sz="1800" dirty="0"/>
          </a:p>
          <a:p>
            <a:pPr lvl="0">
              <a:buNone/>
            </a:pPr>
            <a:r>
              <a:rPr lang="de-DE" sz="1800" dirty="0">
                <a:hlinkClick r:id="rId6"/>
              </a:rPr>
              <a:t>http://volna.org/literatura/tsarskosielskii_litsiei.html</a:t>
            </a:r>
          </a:p>
          <a:p>
            <a:pPr lvl="0">
              <a:buNone/>
            </a:pPr>
            <a:endParaRPr lang="de-DE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080000" y="5364013"/>
            <a:ext cx="7870680" cy="151216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7"/>
              </a:rPr>
              <a:t>http://opisanie-kartin.com/opisanie-kartiny-ili-repina-pushkin-v-carskom-sele/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c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292</Words>
  <Application>Microsoft Office PowerPoint</Application>
  <PresentationFormat>Экран (4:3)</PresentationFormat>
  <Paragraphs>37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Default</vt:lpstr>
      <vt:lpstr>lyt-cool</vt:lpstr>
      <vt:lpstr>Проект  Пушкинские музеи,квартиры,усадьбы</vt:lpstr>
      <vt:lpstr>Пушкинские музеи,квартиры,усадьбы</vt:lpstr>
      <vt:lpstr>Краткая биография  А.С.Пушкина</vt:lpstr>
      <vt:lpstr>Государственный музей-заповедник А.С. Пушкина "Михайловское"</vt:lpstr>
      <vt:lpstr>Болдино</vt:lpstr>
      <vt:lpstr>Музей-квартира А.С Пушкина в  Петербурге.</vt:lpstr>
      <vt:lpstr>Царскосельский Лицей</vt:lpstr>
      <vt:lpstr>Государственный музей изобразительных искусств имени А. С. Пушкина</vt:lpstr>
      <vt:lpstr>Используемые 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Пушкинские музеи,квартиры,усадьбы</dc:title>
  <dc:creator>евгения</dc:creator>
  <cp:lastModifiedBy>евгения</cp:lastModifiedBy>
  <cp:revision>8</cp:revision>
  <dcterms:created xsi:type="dcterms:W3CDTF">2009-04-16T11:32:32Z</dcterms:created>
  <dcterms:modified xsi:type="dcterms:W3CDTF">2017-09-14T18:32:54Z</dcterms:modified>
</cp:coreProperties>
</file>