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6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FDEEBCA-BCBF-4158-A415-96A63D366AA9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358FCAC9-90CE-4A7D-9645-9C9665489630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ea typeface="Microsoft YaHei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37C658C-9A34-438C-A3E5-3B2017C85E1F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A7EBF7A-9799-4CB0-A526-10D3399CC9D1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DFE1CD-D228-4212-941A-8E4F7EC00BE7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6E0F814-58E3-4F14-A84A-FBB263D405AD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950DEF-8CDA-45FC-8476-13AE1072A0AE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F67B84-DB7C-455C-8942-E8B64843CE58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E5CCEF-BAC6-4895-862F-3A1772D6C4E1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6AC6DAA-1FB6-4EFB-8182-524A2B9B9100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5C1B76-09AD-496B-AC47-0A355D393237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F946E04-CDF9-4784-8460-A93A81CCF795}" type="slidenum">
              <a:t>‹#›</a:t>
            </a:fld>
            <a:endParaRPr lang="de-DE"/>
          </a:p>
        </p:txBody>
      </p:sp>
    </p:spTree>
  </p:cSld>
  <p:clrMapOvr>
    <a:masterClrMapping/>
  </p:clrMapOvr>
  <p:transition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D98EAE-1B64-499F-BC22-D80571BE0D65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741127-588E-4EDF-8CDE-C52203B3DD48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DEF336-B194-46D4-8329-3584D0C5F4BA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D3F7D2-28EE-45E0-97DA-0D31FE962766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AA4844-1565-4C19-B2FC-E6E1ECEE2D70}" type="slidenum"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6B4D7C-FFD1-4E07-9034-2B78411099EE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28717A-63D8-476C-A570-5483FF76EC43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F105D6-E247-48C4-B48E-C26F3AA041D3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1C332BF-834D-42CE-B282-B715BA3D1208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B2FAA-06B2-4296-A479-0FF26E6C32FA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77000D-48A9-42C2-B9A6-7260BD17C3E3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9CB3F0-0A26-423D-A87A-7CE02A9429DB}" type="slidenum">
              <a:t>‹#›</a:t>
            </a:fld>
            <a:endParaRPr lang="x-non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2A068511-FC5B-43F7-906F-DC9309DE5968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x-none" sz="24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B23550F0-2AF5-4EAF-B24E-6DC6DC9D220F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hangingPunct="0">
        <a:tabLst/>
        <a:defRPr lang="de-DE" sz="2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de-DE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lturologia.ru/blogs/141116/32242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ru.wikipedia.org/wiki/%D0%9F%D0%B5%D1%80%D0%BE%D0%B2,_%D0%92%D0%B0%D1%81%D0%B8%D0%BB%D0%B8%D0%B9_%D0%93%D1%80%D0%B8%D0%B3%D0%BE%D1%80%D1%8C%D0%B5%D0%B2%D0%B8%D1%87" TargetMode="External"/><Relationship Id="rId4" Type="http://schemas.openxmlformats.org/officeDocument/2006/relationships/hyperlink" Target="http://opisanie-kartin.com/opisanie-kartiny-vasiliya-grigorevicha-perova-trojk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747734"/>
            <a:ext cx="9071640" cy="369332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 err="1">
                <a:solidFill>
                  <a:srgbClr val="FF33FF"/>
                </a:solidFill>
              </a:rPr>
              <a:t>Творчество</a:t>
            </a:r>
            <a:r>
              <a:rPr lang="de-DE" dirty="0">
                <a:solidFill>
                  <a:srgbClr val="FF33FF"/>
                </a:solidFill>
              </a:rPr>
              <a:t> </a:t>
            </a:r>
            <a:r>
              <a:rPr lang="de-DE" dirty="0" err="1">
                <a:solidFill>
                  <a:srgbClr val="FF33FF"/>
                </a:solidFill>
              </a:rPr>
              <a:t>художника</a:t>
            </a:r>
            <a:r>
              <a:rPr lang="de-DE" dirty="0">
                <a:solidFill>
                  <a:srgbClr val="FF33FF"/>
                </a:solidFill>
              </a:rPr>
              <a:t> </a:t>
            </a:r>
            <a:r>
              <a:rPr lang="de-DE" dirty="0" err="1">
                <a:solidFill>
                  <a:srgbClr val="FF33FF"/>
                </a:solidFill>
              </a:rPr>
              <a:t>через</a:t>
            </a:r>
            <a:r>
              <a:rPr lang="de-DE" dirty="0">
                <a:solidFill>
                  <a:srgbClr val="FF33FF"/>
                </a:solidFill>
              </a:rPr>
              <a:t> </a:t>
            </a:r>
            <a:r>
              <a:rPr lang="de-DE" dirty="0" err="1">
                <a:solidFill>
                  <a:srgbClr val="FF33FF"/>
                </a:solidFill>
              </a:rPr>
              <a:t>одно</a:t>
            </a:r>
            <a:r>
              <a:rPr lang="de-DE" dirty="0">
                <a:solidFill>
                  <a:srgbClr val="FF33FF"/>
                </a:solidFill>
              </a:rPr>
              <a:t> </a:t>
            </a:r>
            <a:r>
              <a:rPr lang="de-DE" dirty="0" err="1">
                <a:solidFill>
                  <a:srgbClr val="FF33FF"/>
                </a:solidFill>
              </a:rPr>
              <a:t>его</a:t>
            </a:r>
            <a:r>
              <a:rPr lang="de-DE" dirty="0">
                <a:solidFill>
                  <a:srgbClr val="FF33FF"/>
                </a:solidFill>
              </a:rPr>
              <a:t> </a:t>
            </a:r>
            <a:r>
              <a:rPr lang="de-DE" dirty="0" err="1" smtClean="0">
                <a:solidFill>
                  <a:srgbClr val="FF33FF"/>
                </a:solidFill>
              </a:rPr>
              <a:t>произведени</a:t>
            </a:r>
            <a:r>
              <a:rPr lang="ru-RU" dirty="0" smtClean="0">
                <a:solidFill>
                  <a:srgbClr val="FF33FF"/>
                </a:solidFill>
              </a:rPr>
              <a:t>е</a:t>
            </a:r>
            <a:r>
              <a:rPr lang="de-DE" dirty="0" smtClean="0">
                <a:solidFill>
                  <a:srgbClr val="FF33FF"/>
                </a:solidFill>
              </a:rPr>
              <a:t>.</a:t>
            </a:r>
            <a:endParaRPr lang="de-DE" dirty="0">
              <a:solidFill>
                <a:srgbClr val="FF33FF"/>
              </a:solidFill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68360" y="1760400"/>
            <a:ext cx="9071640" cy="237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algn="ctr">
              <a:buNone/>
            </a:pPr>
            <a:r>
              <a:rPr lang="de-DE" sz="4800" b="1" dirty="0" err="1">
                <a:solidFill>
                  <a:srgbClr val="000080"/>
                </a:solidFill>
              </a:rPr>
              <a:t>Василий</a:t>
            </a:r>
            <a:r>
              <a:rPr lang="de-DE" sz="4800" b="1" dirty="0">
                <a:solidFill>
                  <a:srgbClr val="000080"/>
                </a:solidFill>
              </a:rPr>
              <a:t> </a:t>
            </a:r>
            <a:r>
              <a:rPr lang="de-DE" sz="4800" b="1" dirty="0" err="1">
                <a:solidFill>
                  <a:srgbClr val="000080"/>
                </a:solidFill>
              </a:rPr>
              <a:t>Григорьевич</a:t>
            </a:r>
            <a:r>
              <a:rPr lang="de-DE" sz="4800" b="1" dirty="0">
                <a:solidFill>
                  <a:srgbClr val="000080"/>
                </a:solidFill>
              </a:rPr>
              <a:t> </a:t>
            </a:r>
            <a:r>
              <a:rPr lang="de-DE" sz="4800" b="1" dirty="0" err="1">
                <a:solidFill>
                  <a:srgbClr val="000080"/>
                </a:solidFill>
              </a:rPr>
              <a:t>Перов</a:t>
            </a:r>
            <a:endParaRPr lang="de-DE" sz="4800" b="1" dirty="0">
              <a:solidFill>
                <a:srgbClr val="000080"/>
              </a:solidFill>
            </a:endParaRPr>
          </a:p>
          <a:p>
            <a:pPr lvl="0" algn="ctr">
              <a:buNone/>
            </a:pPr>
            <a:r>
              <a:rPr lang="de-DE" sz="4800" b="1" dirty="0">
                <a:solidFill>
                  <a:srgbClr val="FF420E"/>
                </a:solidFill>
              </a:rPr>
              <a:t>"</a:t>
            </a:r>
            <a:r>
              <a:rPr lang="de-DE" sz="4800" b="1" dirty="0" err="1">
                <a:solidFill>
                  <a:srgbClr val="FF420E"/>
                </a:solidFill>
              </a:rPr>
              <a:t>Тройка</a:t>
            </a:r>
            <a:r>
              <a:rPr lang="de-DE" sz="4800" b="1" dirty="0">
                <a:solidFill>
                  <a:srgbClr val="FF420E"/>
                </a:solidFill>
              </a:rPr>
              <a:t>"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03999" y="4375080"/>
            <a:ext cx="9071640" cy="24732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1" algn="r">
              <a:buNone/>
            </a:pPr>
            <a:r>
              <a:rPr lang="de-DE" sz="1800" dirty="0" err="1"/>
              <a:t>Выполнил</a:t>
            </a:r>
            <a:r>
              <a:rPr lang="de-DE" sz="1800" dirty="0"/>
              <a:t>:</a:t>
            </a:r>
          </a:p>
          <a:p>
            <a:pPr lvl="1" algn="r">
              <a:buNone/>
            </a:pPr>
            <a:r>
              <a:rPr lang="de-DE" sz="1800" dirty="0" err="1"/>
              <a:t>ученица</a:t>
            </a:r>
            <a:r>
              <a:rPr lang="de-DE" sz="1800" dirty="0"/>
              <a:t> 7класса</a:t>
            </a:r>
          </a:p>
          <a:p>
            <a:pPr lvl="1" algn="r">
              <a:buNone/>
            </a:pPr>
            <a:r>
              <a:rPr lang="de-DE" sz="1800" dirty="0"/>
              <a:t>МБОУ "Малокамалинская ООШ №5"</a:t>
            </a:r>
          </a:p>
          <a:p>
            <a:pPr lvl="1" algn="r">
              <a:buNone/>
            </a:pPr>
            <a:r>
              <a:rPr lang="de-DE" sz="1800" dirty="0" err="1"/>
              <a:t>Богатова</a:t>
            </a:r>
            <a:r>
              <a:rPr lang="de-DE" sz="1800" dirty="0"/>
              <a:t> </a:t>
            </a:r>
            <a:r>
              <a:rPr lang="de-DE" sz="1800" dirty="0" err="1"/>
              <a:t>Татьяна</a:t>
            </a:r>
            <a:r>
              <a:rPr lang="de-DE" sz="1400" dirty="0"/>
              <a:t>.</a:t>
            </a:r>
          </a:p>
          <a:p>
            <a:pPr lvl="0" algn="ctr">
              <a:buNone/>
            </a:pPr>
            <a:r>
              <a:rPr lang="de-DE" sz="1800" dirty="0"/>
              <a:t>с. </a:t>
            </a:r>
            <a:r>
              <a:rPr lang="de-DE" sz="1800" dirty="0" err="1"/>
              <a:t>Малая</a:t>
            </a:r>
            <a:r>
              <a:rPr lang="de-DE" sz="1800" dirty="0"/>
              <a:t> </a:t>
            </a:r>
            <a:r>
              <a:rPr lang="de-DE" sz="1800" dirty="0" err="1"/>
              <a:t>Камала</a:t>
            </a:r>
            <a:r>
              <a:rPr lang="de-DE" sz="1800" dirty="0"/>
              <a:t> 2017г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40000" y="35784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3200">
                <a:solidFill>
                  <a:srgbClr val="663399"/>
                </a:solidFill>
              </a:rPr>
              <a:t>Василий  Григорьевичь Перов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1769040"/>
            <a:ext cx="442656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51960" y="1769040"/>
            <a:ext cx="4426560" cy="52531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 sz="2600"/>
              <a:t>В. Г. Перов родился 23 декабря (ст. стиля) 1833 года в г. Тобольске в семье прокурора Г. К. Криденера, просвещённого и свободомыслящего человека, который впоследствии за своё свободомыслие должен был оставить казённую службу, что отразилось на материальном положении семьи.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4294967295"/>
          </p:nvPr>
        </p:nvSpPr>
        <p:spPr>
          <a:xfrm>
            <a:off x="5151960" y="4375080"/>
            <a:ext cx="4426560" cy="23796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30080" y="1800000"/>
            <a:ext cx="3589920" cy="486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2800" b="1">
                <a:solidFill>
                  <a:srgbClr val="FF9900"/>
                </a:solidFill>
              </a:rPr>
              <a:t>Этюды и наброски картины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40000" y="1670760"/>
            <a:ext cx="442656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968304" y="1403573"/>
            <a:ext cx="4751696" cy="5528947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de-DE" sz="2000" dirty="0" smtClean="0"/>
              <a:t>    </a:t>
            </a:r>
            <a:r>
              <a:rPr lang="de-DE" sz="2000" dirty="0" err="1" smtClean="0"/>
              <a:t>Художник</a:t>
            </a:r>
            <a:r>
              <a:rPr lang="de-DE" sz="2000" dirty="0" smtClean="0"/>
              <a:t> </a:t>
            </a:r>
            <a:r>
              <a:rPr lang="de-DE" sz="2000" dirty="0" err="1"/>
              <a:t>много</a:t>
            </a:r>
            <a:r>
              <a:rPr lang="de-DE" sz="2000" dirty="0"/>
              <a:t> </a:t>
            </a:r>
            <a:r>
              <a:rPr lang="de-DE" sz="2000" dirty="0" err="1"/>
              <a:t>рисовал</a:t>
            </a:r>
            <a:r>
              <a:rPr lang="de-DE" sz="2000" dirty="0"/>
              <a:t> </a:t>
            </a:r>
            <a:r>
              <a:rPr lang="de-DE" sz="2000" dirty="0" err="1" smtClean="0"/>
              <a:t>этюдных</a:t>
            </a:r>
            <a:r>
              <a:rPr lang="de-DE" sz="2000" dirty="0" smtClean="0"/>
              <a:t> </a:t>
            </a:r>
            <a:r>
              <a:rPr lang="de-DE" sz="2000" dirty="0" err="1" smtClean="0"/>
              <a:t>набросков</a:t>
            </a:r>
            <a:r>
              <a:rPr lang="de-DE" sz="2000" dirty="0"/>
              <a:t>, </a:t>
            </a:r>
            <a:r>
              <a:rPr lang="de-DE" sz="2000" dirty="0" err="1"/>
              <a:t>ища</a:t>
            </a:r>
            <a:r>
              <a:rPr lang="de-DE" sz="2000" dirty="0"/>
              <a:t> </a:t>
            </a:r>
            <a:r>
              <a:rPr lang="de-DE" sz="2000" dirty="0" err="1"/>
              <a:t>лицо</a:t>
            </a:r>
            <a:r>
              <a:rPr lang="de-DE" sz="2000" dirty="0"/>
              <a:t> </a:t>
            </a:r>
            <a:r>
              <a:rPr lang="de-DE" sz="2000" dirty="0" err="1"/>
              <a:t>ребёнка</a:t>
            </a:r>
            <a:r>
              <a:rPr lang="de-DE" sz="2000" dirty="0"/>
              <a:t>, </a:t>
            </a:r>
            <a:r>
              <a:rPr lang="de-DE" sz="2000" dirty="0" err="1"/>
              <a:t>но</a:t>
            </a:r>
            <a:r>
              <a:rPr lang="de-DE" sz="2000" dirty="0"/>
              <a:t> </a:t>
            </a:r>
            <a:r>
              <a:rPr lang="de-DE" sz="2000" dirty="0" err="1"/>
              <a:t>не</a:t>
            </a:r>
            <a:r>
              <a:rPr lang="de-DE" sz="2000" dirty="0"/>
              <a:t> </a:t>
            </a:r>
            <a:r>
              <a:rPr lang="de-DE" sz="2000" dirty="0" err="1"/>
              <a:t>мог</a:t>
            </a:r>
            <a:r>
              <a:rPr lang="de-DE" sz="2000" dirty="0"/>
              <a:t> </a:t>
            </a:r>
            <a:r>
              <a:rPr lang="de-DE" sz="2000" dirty="0" err="1"/>
              <a:t>никак</a:t>
            </a:r>
            <a:r>
              <a:rPr lang="de-DE" sz="2000" dirty="0"/>
              <a:t> </a:t>
            </a:r>
            <a:r>
              <a:rPr lang="de-DE" sz="2000" dirty="0" err="1"/>
              <a:t>уловить</a:t>
            </a:r>
            <a:r>
              <a:rPr lang="de-DE" sz="2000" dirty="0"/>
              <a:t> </a:t>
            </a:r>
            <a:r>
              <a:rPr lang="de-DE" sz="2000" dirty="0" err="1"/>
              <a:t>лицо</a:t>
            </a:r>
            <a:r>
              <a:rPr lang="de-DE" sz="2000" dirty="0"/>
              <a:t> </a:t>
            </a:r>
            <a:r>
              <a:rPr lang="de-DE" sz="2000" dirty="0" err="1"/>
              <a:t>страдания</a:t>
            </a:r>
            <a:r>
              <a:rPr lang="de-DE" sz="2000" dirty="0"/>
              <a:t>. </a:t>
            </a:r>
            <a:r>
              <a:rPr lang="de-DE" sz="2000" dirty="0" err="1"/>
              <a:t>Уже</a:t>
            </a:r>
            <a:r>
              <a:rPr lang="de-DE" sz="2000" dirty="0"/>
              <a:t> </a:t>
            </a:r>
            <a:r>
              <a:rPr lang="de-DE" sz="2000" dirty="0" err="1"/>
              <a:t>была</a:t>
            </a:r>
            <a:r>
              <a:rPr lang="de-DE" sz="2000" dirty="0"/>
              <a:t> </a:t>
            </a:r>
            <a:r>
              <a:rPr lang="de-DE" sz="2000" dirty="0" err="1"/>
              <a:t>найдена</a:t>
            </a:r>
            <a:r>
              <a:rPr lang="de-DE" sz="2000" dirty="0"/>
              <a:t> </a:t>
            </a:r>
            <a:r>
              <a:rPr lang="de-DE" sz="2000" dirty="0" err="1"/>
              <a:t>композиция</a:t>
            </a:r>
            <a:r>
              <a:rPr lang="de-DE" sz="2000" dirty="0"/>
              <a:t>, </a:t>
            </a:r>
            <a:r>
              <a:rPr lang="de-DE" sz="2000" dirty="0" err="1"/>
              <a:t>уже</a:t>
            </a:r>
            <a:r>
              <a:rPr lang="de-DE" sz="2000" dirty="0"/>
              <a:t> </a:t>
            </a:r>
            <a:r>
              <a:rPr lang="de-DE" sz="2000" dirty="0" err="1"/>
              <a:t>составлена</a:t>
            </a:r>
            <a:r>
              <a:rPr lang="de-DE" sz="2000" dirty="0"/>
              <a:t> </a:t>
            </a:r>
            <a:r>
              <a:rPr lang="de-DE" sz="2000" dirty="0" err="1"/>
              <a:t>тройка</a:t>
            </a:r>
            <a:r>
              <a:rPr lang="de-DE" sz="2000" dirty="0"/>
              <a:t> – </a:t>
            </a:r>
            <a:r>
              <a:rPr lang="de-DE" sz="2000" dirty="0" err="1"/>
              <a:t>но</a:t>
            </a:r>
            <a:r>
              <a:rPr lang="de-DE" sz="2000" dirty="0"/>
              <a:t> </a:t>
            </a:r>
            <a:r>
              <a:rPr lang="de-DE" sz="2000" dirty="0" err="1"/>
              <a:t>не</a:t>
            </a:r>
            <a:r>
              <a:rPr lang="de-DE" sz="2000" dirty="0"/>
              <a:t> </a:t>
            </a:r>
            <a:r>
              <a:rPr lang="de-DE" sz="2000" dirty="0" err="1"/>
              <a:t>было</a:t>
            </a:r>
            <a:r>
              <a:rPr lang="de-DE" sz="2000" dirty="0"/>
              <a:t> </a:t>
            </a:r>
            <a:r>
              <a:rPr lang="de-DE" sz="2000" dirty="0" err="1"/>
              <a:t>лица</a:t>
            </a:r>
            <a:r>
              <a:rPr lang="de-DE" sz="2000" dirty="0"/>
              <a:t> </a:t>
            </a:r>
            <a:r>
              <a:rPr lang="de-DE" sz="2000" dirty="0" err="1"/>
              <a:t>центрового</a:t>
            </a:r>
            <a:r>
              <a:rPr lang="de-DE" sz="2000" dirty="0"/>
              <a:t>. И </a:t>
            </a:r>
            <a:r>
              <a:rPr lang="de-DE" sz="2000" dirty="0" err="1"/>
              <a:t>вот</a:t>
            </a:r>
            <a:r>
              <a:rPr lang="de-DE" sz="2000" dirty="0"/>
              <a:t> </a:t>
            </a:r>
            <a:r>
              <a:rPr lang="de-DE" sz="2000" dirty="0" err="1"/>
              <a:t>однажды</a:t>
            </a:r>
            <a:r>
              <a:rPr lang="de-DE" sz="2000" dirty="0"/>
              <a:t> </a:t>
            </a:r>
            <a:r>
              <a:rPr lang="de-DE" sz="2000" dirty="0" err="1"/>
              <a:t>он</a:t>
            </a:r>
            <a:r>
              <a:rPr lang="de-DE" sz="2000" dirty="0"/>
              <a:t> </a:t>
            </a:r>
            <a:r>
              <a:rPr lang="de-DE" sz="2000" dirty="0" err="1"/>
              <a:t>обнаружил</a:t>
            </a:r>
            <a:r>
              <a:rPr lang="de-DE" sz="2000" dirty="0"/>
              <a:t> </a:t>
            </a:r>
            <a:r>
              <a:rPr lang="de-DE" sz="2000" dirty="0" err="1"/>
              <a:t>такое</a:t>
            </a:r>
            <a:r>
              <a:rPr lang="de-DE" sz="2000" dirty="0"/>
              <a:t> </a:t>
            </a:r>
            <a:r>
              <a:rPr lang="de-DE" sz="2000" dirty="0" err="1"/>
              <a:t>лицо</a:t>
            </a:r>
            <a:r>
              <a:rPr lang="de-DE" sz="2000" dirty="0"/>
              <a:t> </a:t>
            </a:r>
            <a:r>
              <a:rPr lang="de-DE" sz="2000" dirty="0" err="1"/>
              <a:t>среди</a:t>
            </a:r>
            <a:r>
              <a:rPr lang="de-DE" sz="2000" dirty="0"/>
              <a:t> </a:t>
            </a:r>
            <a:r>
              <a:rPr lang="de-DE" sz="2000" dirty="0" err="1"/>
              <a:t>нищенской</a:t>
            </a:r>
            <a:r>
              <a:rPr lang="de-DE" sz="2000" dirty="0"/>
              <a:t> </a:t>
            </a:r>
            <a:r>
              <a:rPr lang="de-DE" sz="2000" dirty="0" err="1"/>
              <a:t>детворы</a:t>
            </a:r>
            <a:r>
              <a:rPr lang="de-DE" sz="2000" dirty="0"/>
              <a:t>. </a:t>
            </a:r>
            <a:r>
              <a:rPr lang="de-DE" sz="2000" dirty="0" err="1" smtClean="0"/>
              <a:t>Однажды</a:t>
            </a:r>
            <a:r>
              <a:rPr lang="de-DE" sz="2000" dirty="0" smtClean="0"/>
              <a:t> </a:t>
            </a:r>
            <a:r>
              <a:rPr lang="de-DE" sz="2000" dirty="0" err="1" smtClean="0"/>
              <a:t>Перов</a:t>
            </a:r>
            <a:r>
              <a:rPr lang="de-DE" sz="2000" dirty="0" smtClean="0"/>
              <a:t> </a:t>
            </a:r>
            <a:r>
              <a:rPr lang="de-DE" sz="2000" dirty="0" err="1" smtClean="0"/>
              <a:t>прогуливался</a:t>
            </a:r>
            <a:r>
              <a:rPr lang="de-DE" sz="2000" dirty="0" smtClean="0"/>
              <a:t> в </a:t>
            </a:r>
            <a:r>
              <a:rPr lang="de-DE" sz="2000" dirty="0" err="1" smtClean="0"/>
              <a:t>окрестностях</a:t>
            </a:r>
            <a:r>
              <a:rPr lang="de-DE" sz="2000" dirty="0" smtClean="0"/>
              <a:t> </a:t>
            </a:r>
            <a:r>
              <a:rPr lang="de-DE" sz="2000" dirty="0" err="1" smtClean="0"/>
              <a:t>Тверской</a:t>
            </a:r>
            <a:r>
              <a:rPr lang="de-DE" sz="2000" dirty="0" smtClean="0"/>
              <a:t> </a:t>
            </a:r>
            <a:r>
              <a:rPr lang="de-DE" sz="2000" dirty="0" err="1" smtClean="0"/>
              <a:t>заставы</a:t>
            </a:r>
            <a:r>
              <a:rPr lang="de-DE" sz="2000" dirty="0" smtClean="0"/>
              <a:t> и </a:t>
            </a:r>
            <a:r>
              <a:rPr lang="de-DE" sz="2000" dirty="0" err="1" smtClean="0"/>
              <a:t>рассматривал</a:t>
            </a:r>
            <a:r>
              <a:rPr lang="de-DE" sz="2000" dirty="0" smtClean="0"/>
              <a:t> </a:t>
            </a:r>
            <a:r>
              <a:rPr lang="de-DE" sz="2000" dirty="0" err="1" smtClean="0"/>
              <a:t>лица</a:t>
            </a:r>
            <a:r>
              <a:rPr lang="de-DE" sz="2000" dirty="0" smtClean="0"/>
              <a:t> </a:t>
            </a:r>
            <a:r>
              <a:rPr lang="de-DE" sz="2000" dirty="0" err="1" smtClean="0"/>
              <a:t>мастеровых</a:t>
            </a:r>
            <a:r>
              <a:rPr lang="de-DE" sz="2000" dirty="0" smtClean="0"/>
              <a:t>, </a:t>
            </a:r>
            <a:r>
              <a:rPr lang="de-DE" sz="2000" dirty="0" err="1" smtClean="0"/>
              <a:t>которые</a:t>
            </a:r>
            <a:r>
              <a:rPr lang="de-DE" sz="2000" dirty="0" smtClean="0"/>
              <a:t> </a:t>
            </a:r>
            <a:r>
              <a:rPr lang="de-DE" sz="2000" dirty="0" err="1" smtClean="0"/>
              <a:t>после</a:t>
            </a:r>
            <a:r>
              <a:rPr lang="de-DE" sz="2000" dirty="0" smtClean="0"/>
              <a:t> </a:t>
            </a:r>
            <a:r>
              <a:rPr lang="de-DE" sz="2000" dirty="0" err="1" smtClean="0"/>
              <a:t>празднования</a:t>
            </a:r>
            <a:r>
              <a:rPr lang="de-DE" sz="2000" dirty="0" smtClean="0"/>
              <a:t> </a:t>
            </a:r>
            <a:r>
              <a:rPr lang="de-DE" sz="2000" dirty="0" err="1" smtClean="0"/>
              <a:t>Пасхи</a:t>
            </a:r>
            <a:r>
              <a:rPr lang="de-DE" sz="2000" dirty="0" smtClean="0"/>
              <a:t> </a:t>
            </a:r>
            <a:r>
              <a:rPr lang="de-DE" sz="2000" dirty="0" err="1" smtClean="0"/>
              <a:t>возвращались</a:t>
            </a:r>
            <a:r>
              <a:rPr lang="de-DE" sz="2000" dirty="0" smtClean="0"/>
              <a:t> </a:t>
            </a:r>
            <a:r>
              <a:rPr lang="de-DE" sz="2000" dirty="0" err="1" smtClean="0"/>
              <a:t>из</a:t>
            </a:r>
            <a:r>
              <a:rPr lang="de-DE" sz="2000" dirty="0" smtClean="0"/>
              <a:t> </a:t>
            </a:r>
            <a:r>
              <a:rPr lang="de-DE" sz="2000" dirty="0" err="1" smtClean="0"/>
              <a:t>деревень</a:t>
            </a:r>
            <a:r>
              <a:rPr lang="de-DE" sz="2000" dirty="0" smtClean="0"/>
              <a:t> </a:t>
            </a:r>
            <a:r>
              <a:rPr lang="de-DE" sz="2000" dirty="0" err="1" smtClean="0"/>
              <a:t>обратно</a:t>
            </a:r>
            <a:r>
              <a:rPr lang="de-DE" sz="2000" dirty="0" smtClean="0"/>
              <a:t> в </a:t>
            </a:r>
            <a:r>
              <a:rPr lang="de-DE" sz="2000" dirty="0" err="1" smtClean="0"/>
              <a:t>город</a:t>
            </a:r>
            <a:r>
              <a:rPr lang="de-DE" sz="2000" dirty="0" smtClean="0"/>
              <a:t> </a:t>
            </a:r>
            <a:r>
              <a:rPr lang="de-DE" sz="2000" dirty="0" err="1" smtClean="0"/>
              <a:t>на</a:t>
            </a:r>
            <a:r>
              <a:rPr lang="de-DE" sz="2000" dirty="0" smtClean="0"/>
              <a:t> </a:t>
            </a:r>
            <a:r>
              <a:rPr lang="de-DE" sz="2000" dirty="0" err="1" smtClean="0"/>
              <a:t>работу</a:t>
            </a:r>
            <a:r>
              <a:rPr lang="de-DE" sz="2000" dirty="0" smtClean="0"/>
              <a:t>. </a:t>
            </a:r>
            <a:r>
              <a:rPr lang="de-DE" sz="2000" dirty="0" err="1" smtClean="0"/>
              <a:t>Тут-то</a:t>
            </a:r>
            <a:r>
              <a:rPr lang="de-DE" sz="2000" dirty="0" smtClean="0"/>
              <a:t> и </a:t>
            </a:r>
            <a:r>
              <a:rPr lang="de-DE" sz="2000" dirty="0" err="1" smtClean="0"/>
              <a:t>увидел</a:t>
            </a:r>
            <a:r>
              <a:rPr lang="de-DE" sz="2000" dirty="0" smtClean="0"/>
              <a:t> </a:t>
            </a:r>
            <a:r>
              <a:rPr lang="de-DE" sz="2000" dirty="0" err="1" smtClean="0"/>
              <a:t>художник</a:t>
            </a:r>
            <a:r>
              <a:rPr lang="de-DE" sz="2000" dirty="0" smtClean="0"/>
              <a:t> </a:t>
            </a:r>
            <a:r>
              <a:rPr lang="de-DE" sz="2000" dirty="0" err="1" smtClean="0"/>
              <a:t>мальчика</a:t>
            </a:r>
            <a:r>
              <a:rPr lang="de-DE" sz="2000" dirty="0" smtClean="0"/>
              <a:t>, </a:t>
            </a:r>
            <a:r>
              <a:rPr lang="de-DE" sz="2000" dirty="0" err="1" smtClean="0"/>
              <a:t>который</a:t>
            </a:r>
            <a:r>
              <a:rPr lang="de-DE" sz="2000" dirty="0" smtClean="0"/>
              <a:t> </a:t>
            </a:r>
            <a:r>
              <a:rPr lang="de-DE" sz="2000" dirty="0" err="1" smtClean="0"/>
              <a:t>будет</a:t>
            </a:r>
            <a:r>
              <a:rPr lang="de-DE" sz="2000" dirty="0" smtClean="0"/>
              <a:t> в </a:t>
            </a:r>
            <a:r>
              <a:rPr lang="de-DE" sz="2000" dirty="0" err="1" smtClean="0"/>
              <a:t>последствие</a:t>
            </a:r>
            <a:r>
              <a:rPr lang="de-DE" sz="2000" dirty="0" smtClean="0"/>
              <a:t> </a:t>
            </a:r>
            <a:r>
              <a:rPr lang="de-DE" sz="2000" dirty="0" err="1" smtClean="0"/>
              <a:t>приковывать</a:t>
            </a:r>
            <a:r>
              <a:rPr lang="de-DE" sz="2000" dirty="0" smtClean="0"/>
              <a:t> </a:t>
            </a:r>
            <a:r>
              <a:rPr lang="de-DE" sz="2000" dirty="0" err="1" smtClean="0"/>
              <a:t>взгляды</a:t>
            </a:r>
            <a:r>
              <a:rPr lang="de-DE" sz="2000" dirty="0" smtClean="0"/>
              <a:t> </a:t>
            </a:r>
            <a:r>
              <a:rPr lang="de-DE" sz="2000" dirty="0" err="1" smtClean="0"/>
              <a:t>зрителей</a:t>
            </a:r>
            <a:r>
              <a:rPr lang="de-DE" sz="2000" dirty="0" smtClean="0"/>
              <a:t> к </a:t>
            </a:r>
            <a:r>
              <a:rPr lang="de-DE" sz="2000" dirty="0" err="1" smtClean="0"/>
              <a:t>его</a:t>
            </a:r>
            <a:r>
              <a:rPr lang="de-DE" sz="2000" dirty="0" smtClean="0"/>
              <a:t> </a:t>
            </a:r>
            <a:r>
              <a:rPr lang="de-DE" sz="2000" dirty="0" err="1" smtClean="0"/>
              <a:t>картине</a:t>
            </a:r>
            <a:r>
              <a:rPr lang="ru-RU" sz="2000" dirty="0"/>
              <a:t>.</a:t>
            </a:r>
            <a:endParaRPr lang="de-DE" sz="1200" dirty="0"/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360000" y="1620000"/>
            <a:ext cx="4680000" cy="39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60" y="357840"/>
            <a:ext cx="9071640" cy="126216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3600">
                <a:solidFill>
                  <a:srgbClr val="CC0066"/>
                </a:solidFill>
              </a:rPr>
              <a:t>В.Г Перов „Тройка“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113440" y="1500119"/>
            <a:ext cx="4426560" cy="911566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ru-RU" sz="1800" dirty="0" smtClean="0"/>
              <a:t> </a:t>
            </a:r>
            <a:r>
              <a:rPr lang="de-DE" sz="1800" dirty="0" err="1" smtClean="0"/>
              <a:t>Он</a:t>
            </a:r>
            <a:r>
              <a:rPr lang="de-DE" sz="1800" dirty="0" smtClean="0"/>
              <a:t> </a:t>
            </a:r>
            <a:r>
              <a:rPr lang="de-DE" sz="1800" dirty="0" err="1"/>
              <a:t>был</a:t>
            </a:r>
            <a:r>
              <a:rPr lang="de-DE" sz="1800" dirty="0"/>
              <a:t> </a:t>
            </a:r>
            <a:r>
              <a:rPr lang="de-DE" sz="1800" dirty="0" err="1"/>
              <a:t>родом</a:t>
            </a:r>
            <a:r>
              <a:rPr lang="de-DE" sz="1800" dirty="0"/>
              <a:t> </a:t>
            </a:r>
            <a:r>
              <a:rPr lang="de-DE" sz="1800" dirty="0" err="1"/>
              <a:t>из</a:t>
            </a:r>
            <a:r>
              <a:rPr lang="de-DE" sz="1800" dirty="0"/>
              <a:t> </a:t>
            </a:r>
            <a:r>
              <a:rPr lang="de-DE" sz="1800" dirty="0" err="1"/>
              <a:t>Рязанской</a:t>
            </a:r>
            <a:r>
              <a:rPr lang="de-DE" sz="1800" dirty="0"/>
              <a:t> </a:t>
            </a:r>
            <a:r>
              <a:rPr lang="de-DE" sz="1800" dirty="0" err="1"/>
              <a:t>губернии</a:t>
            </a:r>
            <a:r>
              <a:rPr lang="de-DE" sz="1800" dirty="0"/>
              <a:t> и </a:t>
            </a:r>
            <a:r>
              <a:rPr lang="de-DE" sz="1800" dirty="0" err="1"/>
              <a:t>шел</a:t>
            </a:r>
            <a:r>
              <a:rPr lang="de-DE" sz="1800" dirty="0"/>
              <a:t> с </a:t>
            </a:r>
            <a:r>
              <a:rPr lang="de-DE" sz="1800" dirty="0" err="1"/>
              <a:t>матерью</a:t>
            </a:r>
            <a:r>
              <a:rPr lang="de-DE" sz="1800" dirty="0"/>
              <a:t> в </a:t>
            </a:r>
            <a:r>
              <a:rPr lang="de-DE" sz="1800" dirty="0" err="1"/>
              <a:t>Троице-Сергиеву</a:t>
            </a:r>
            <a:r>
              <a:rPr lang="de-DE" sz="1800" dirty="0"/>
              <a:t> </a:t>
            </a:r>
            <a:r>
              <a:rPr lang="de-DE" sz="1800" dirty="0" err="1"/>
              <a:t>лавру</a:t>
            </a:r>
            <a:r>
              <a:rPr lang="de-DE" sz="1800" dirty="0"/>
              <a:t>.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4968304" y="2339677"/>
            <a:ext cx="4571696" cy="472388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r>
              <a:rPr lang="de-DE" sz="1800" dirty="0" err="1"/>
              <a:t>Художник</a:t>
            </a:r>
            <a:r>
              <a:rPr lang="de-DE" sz="1800" dirty="0"/>
              <a:t>, </a:t>
            </a:r>
            <a:r>
              <a:rPr lang="de-DE" sz="1800" dirty="0" err="1"/>
              <a:t>возбужденный</a:t>
            </a:r>
            <a:r>
              <a:rPr lang="de-DE" sz="1800" dirty="0"/>
              <a:t> </a:t>
            </a:r>
            <a:r>
              <a:rPr lang="de-DE" sz="1800" dirty="0" err="1"/>
              <a:t>от</a:t>
            </a:r>
            <a:r>
              <a:rPr lang="de-DE" sz="1800" dirty="0"/>
              <a:t> </a:t>
            </a:r>
            <a:r>
              <a:rPr lang="de-DE" sz="1800" dirty="0" err="1"/>
              <a:t>того</a:t>
            </a:r>
            <a:r>
              <a:rPr lang="de-DE" sz="1800" dirty="0"/>
              <a:t>, </a:t>
            </a:r>
            <a:r>
              <a:rPr lang="de-DE" sz="1800" dirty="0" err="1"/>
              <a:t>что</a:t>
            </a:r>
            <a:r>
              <a:rPr lang="de-DE" sz="1800" dirty="0"/>
              <a:t> </a:t>
            </a:r>
            <a:r>
              <a:rPr lang="de-DE" sz="1800" dirty="0" err="1"/>
              <a:t>нашел</a:t>
            </a:r>
            <a:r>
              <a:rPr lang="de-DE" sz="1800" dirty="0"/>
              <a:t> «</a:t>
            </a:r>
            <a:r>
              <a:rPr lang="de-DE" sz="1800" dirty="0" err="1"/>
              <a:t>того</a:t>
            </a:r>
            <a:r>
              <a:rPr lang="de-DE" sz="1800" dirty="0"/>
              <a:t> </a:t>
            </a:r>
            <a:r>
              <a:rPr lang="de-DE" sz="1800" dirty="0" err="1"/>
              <a:t>самого</a:t>
            </a:r>
            <a:r>
              <a:rPr lang="de-DE" sz="1800" dirty="0"/>
              <a:t>», </a:t>
            </a:r>
            <a:r>
              <a:rPr lang="de-DE" sz="1800" dirty="0" err="1"/>
              <a:t>стал</a:t>
            </a:r>
            <a:r>
              <a:rPr lang="de-DE" sz="1800" dirty="0"/>
              <a:t> </a:t>
            </a:r>
            <a:r>
              <a:rPr lang="de-DE" sz="1800" dirty="0" err="1"/>
              <a:t>эмоционально</a:t>
            </a:r>
            <a:r>
              <a:rPr lang="de-DE" sz="1800" dirty="0"/>
              <a:t> </a:t>
            </a:r>
            <a:r>
              <a:rPr lang="de-DE" sz="1800" dirty="0" err="1"/>
              <a:t>упрашивать</a:t>
            </a:r>
            <a:r>
              <a:rPr lang="de-DE" sz="1800" dirty="0"/>
              <a:t> </a:t>
            </a:r>
            <a:r>
              <a:rPr lang="de-DE" sz="1800" dirty="0" err="1"/>
              <a:t>женщину</a:t>
            </a:r>
            <a:r>
              <a:rPr lang="de-DE" sz="1800" dirty="0"/>
              <a:t> </a:t>
            </a:r>
            <a:r>
              <a:rPr lang="de-DE" sz="1800" dirty="0" err="1"/>
              <a:t>разрешить</a:t>
            </a:r>
            <a:r>
              <a:rPr lang="de-DE" sz="1800" dirty="0"/>
              <a:t> </a:t>
            </a:r>
            <a:r>
              <a:rPr lang="de-DE" sz="1800" dirty="0" err="1"/>
              <a:t>ему</a:t>
            </a:r>
            <a:r>
              <a:rPr lang="de-DE" sz="1800" dirty="0"/>
              <a:t> </a:t>
            </a:r>
            <a:r>
              <a:rPr lang="de-DE" sz="1800" dirty="0" err="1"/>
              <a:t>нарисовать</a:t>
            </a:r>
            <a:r>
              <a:rPr lang="de-DE" sz="1800" dirty="0"/>
              <a:t> </a:t>
            </a:r>
            <a:r>
              <a:rPr lang="de-DE" sz="1800" dirty="0" err="1"/>
              <a:t>портрет</a:t>
            </a:r>
            <a:r>
              <a:rPr lang="de-DE" sz="1800" dirty="0"/>
              <a:t> </a:t>
            </a:r>
            <a:r>
              <a:rPr lang="de-DE" sz="1800" dirty="0" err="1"/>
              <a:t>сына</a:t>
            </a:r>
            <a:r>
              <a:rPr lang="de-DE" sz="1800" dirty="0"/>
              <a:t>. </a:t>
            </a:r>
            <a:r>
              <a:rPr lang="de-DE" sz="1800" dirty="0" err="1"/>
              <a:t>Испуганная</a:t>
            </a:r>
            <a:r>
              <a:rPr lang="de-DE" sz="1800" dirty="0"/>
              <a:t> </a:t>
            </a:r>
            <a:r>
              <a:rPr lang="de-DE" sz="1800" dirty="0" err="1"/>
              <a:t>женщина</a:t>
            </a:r>
            <a:r>
              <a:rPr lang="de-DE" sz="1800" dirty="0"/>
              <a:t> </a:t>
            </a:r>
            <a:r>
              <a:rPr lang="de-DE" sz="1800" dirty="0" err="1"/>
              <a:t>не</a:t>
            </a:r>
            <a:r>
              <a:rPr lang="de-DE" sz="1800" dirty="0"/>
              <a:t> </a:t>
            </a:r>
            <a:r>
              <a:rPr lang="de-DE" sz="1800" dirty="0" err="1"/>
              <a:t>понимала</a:t>
            </a:r>
            <a:r>
              <a:rPr lang="de-DE" sz="1800" dirty="0"/>
              <a:t> в </a:t>
            </a:r>
            <a:r>
              <a:rPr lang="de-DE" sz="1800" dirty="0" err="1"/>
              <a:t>чем</a:t>
            </a:r>
            <a:r>
              <a:rPr lang="de-DE" sz="1800" dirty="0"/>
              <a:t> </a:t>
            </a:r>
            <a:r>
              <a:rPr lang="de-DE" sz="1800" dirty="0" err="1"/>
              <a:t>дело</a:t>
            </a:r>
            <a:r>
              <a:rPr lang="de-DE" sz="1800" dirty="0"/>
              <a:t> и </a:t>
            </a:r>
            <a:r>
              <a:rPr lang="de-DE" sz="1800" dirty="0" err="1"/>
              <a:t>попыталась</a:t>
            </a:r>
            <a:r>
              <a:rPr lang="de-DE" sz="1800" dirty="0"/>
              <a:t> </a:t>
            </a:r>
            <a:r>
              <a:rPr lang="de-DE" sz="1800" dirty="0" err="1"/>
              <a:t>ускорить</a:t>
            </a:r>
            <a:r>
              <a:rPr lang="de-DE" sz="1800" dirty="0"/>
              <a:t> </a:t>
            </a:r>
            <a:r>
              <a:rPr lang="de-DE" sz="1800" dirty="0" err="1"/>
              <a:t>шаг</a:t>
            </a:r>
            <a:r>
              <a:rPr lang="de-DE" sz="1800" dirty="0"/>
              <a:t>. </a:t>
            </a:r>
            <a:r>
              <a:rPr lang="de-DE" sz="1800" dirty="0" err="1" smtClean="0"/>
              <a:t>Долго</a:t>
            </a:r>
            <a:r>
              <a:rPr lang="de-DE" sz="1800" dirty="0" smtClean="0"/>
              <a:t> </a:t>
            </a:r>
            <a:r>
              <a:rPr lang="de-DE" sz="1800" dirty="0" err="1" smtClean="0"/>
              <a:t>не</a:t>
            </a:r>
            <a:r>
              <a:rPr lang="de-DE" sz="1800" dirty="0" smtClean="0"/>
              <a:t> </a:t>
            </a:r>
            <a:r>
              <a:rPr lang="de-DE" sz="1800" dirty="0" err="1" smtClean="0"/>
              <a:t>соглашалась</a:t>
            </a:r>
            <a:r>
              <a:rPr lang="de-DE" sz="1800" dirty="0" smtClean="0"/>
              <a:t> </a:t>
            </a:r>
            <a:r>
              <a:rPr lang="de-DE" sz="1800" dirty="0" err="1" smtClean="0"/>
              <a:t>мать</a:t>
            </a:r>
            <a:r>
              <a:rPr lang="de-DE" sz="1800" dirty="0" smtClean="0"/>
              <a:t>. </a:t>
            </a:r>
            <a:r>
              <a:rPr lang="de-DE" sz="1800" dirty="0" err="1" smtClean="0"/>
              <a:t>Народ</a:t>
            </a:r>
            <a:r>
              <a:rPr lang="de-DE" sz="1800" dirty="0" smtClean="0"/>
              <a:t> </a:t>
            </a:r>
            <a:r>
              <a:rPr lang="de-DE" sz="1800" dirty="0" err="1" smtClean="0"/>
              <a:t>тогда</a:t>
            </a:r>
            <a:r>
              <a:rPr lang="de-DE" sz="1800" dirty="0" smtClean="0"/>
              <a:t> </a:t>
            </a:r>
            <a:r>
              <a:rPr lang="de-DE" sz="1800" dirty="0" err="1" smtClean="0"/>
              <a:t>был</a:t>
            </a:r>
            <a:r>
              <a:rPr lang="de-DE" sz="1800" dirty="0" smtClean="0"/>
              <a:t> </a:t>
            </a:r>
            <a:r>
              <a:rPr lang="de-DE" sz="1800" dirty="0" err="1" smtClean="0"/>
              <a:t>тёмный</a:t>
            </a:r>
            <a:r>
              <a:rPr lang="de-DE" sz="1800" dirty="0" smtClean="0"/>
              <a:t> и </a:t>
            </a:r>
            <a:r>
              <a:rPr lang="de-DE" sz="1800" dirty="0" err="1" smtClean="0"/>
              <a:t>верил</a:t>
            </a:r>
            <a:r>
              <a:rPr lang="de-DE" sz="1800" dirty="0" smtClean="0"/>
              <a:t> </a:t>
            </a:r>
            <a:r>
              <a:rPr lang="de-DE" sz="1800" dirty="0" err="1" smtClean="0"/>
              <a:t>во</a:t>
            </a:r>
            <a:r>
              <a:rPr lang="de-DE" sz="1800" dirty="0" smtClean="0"/>
              <a:t> </a:t>
            </a:r>
            <a:r>
              <a:rPr lang="de-DE" sz="1800" dirty="0" err="1" smtClean="0"/>
              <a:t>всякие</a:t>
            </a:r>
            <a:r>
              <a:rPr lang="de-DE" sz="1800" dirty="0" smtClean="0"/>
              <a:t> </a:t>
            </a:r>
            <a:r>
              <a:rPr lang="de-DE" sz="1800" dirty="0" err="1" smtClean="0"/>
              <a:t>суеверия</a:t>
            </a:r>
            <a:r>
              <a:rPr lang="de-DE" sz="1800" dirty="0" smtClean="0"/>
              <a:t>. </a:t>
            </a:r>
            <a:r>
              <a:rPr lang="de-DE" sz="1800" dirty="0" err="1" smtClean="0"/>
              <a:t>Одно</a:t>
            </a:r>
            <a:r>
              <a:rPr lang="de-DE" sz="1800" dirty="0" smtClean="0"/>
              <a:t> </a:t>
            </a:r>
            <a:r>
              <a:rPr lang="de-DE" sz="1800" dirty="0" err="1" smtClean="0"/>
              <a:t>из</a:t>
            </a:r>
            <a:r>
              <a:rPr lang="de-DE" sz="1800" dirty="0" smtClean="0"/>
              <a:t> </a:t>
            </a:r>
            <a:r>
              <a:rPr lang="de-DE" sz="1800" dirty="0" err="1" smtClean="0"/>
              <a:t>суеверий</a:t>
            </a:r>
            <a:r>
              <a:rPr lang="de-DE" sz="1800" dirty="0" smtClean="0"/>
              <a:t>: </a:t>
            </a:r>
            <a:r>
              <a:rPr lang="de-DE" sz="1800" dirty="0" err="1" smtClean="0"/>
              <a:t>нарисованный</a:t>
            </a:r>
            <a:r>
              <a:rPr lang="de-DE" sz="1800" dirty="0" smtClean="0"/>
              <a:t> </a:t>
            </a:r>
            <a:r>
              <a:rPr lang="de-DE" sz="1800" dirty="0" err="1" smtClean="0"/>
              <a:t>однажды</a:t>
            </a:r>
            <a:r>
              <a:rPr lang="de-DE" sz="1800" dirty="0" smtClean="0"/>
              <a:t> </a:t>
            </a:r>
            <a:r>
              <a:rPr lang="de-DE" sz="1800" dirty="0" err="1" smtClean="0"/>
              <a:t>человек</a:t>
            </a:r>
            <a:r>
              <a:rPr lang="de-DE" sz="1800" dirty="0" smtClean="0"/>
              <a:t> </a:t>
            </a:r>
            <a:r>
              <a:rPr lang="de-DE" sz="1800" dirty="0" err="1" smtClean="0"/>
              <a:t>вскоре</a:t>
            </a:r>
            <a:r>
              <a:rPr lang="de-DE" sz="1800" dirty="0" smtClean="0"/>
              <a:t> </a:t>
            </a:r>
            <a:r>
              <a:rPr lang="de-DE" sz="1800" dirty="0" err="1" smtClean="0"/>
              <a:t>умрёт</a:t>
            </a:r>
            <a:r>
              <a:rPr lang="de-DE" sz="1800" dirty="0" smtClean="0"/>
              <a:t>. </a:t>
            </a:r>
            <a:r>
              <a:rPr lang="de-DE" sz="1800" dirty="0" err="1" smtClean="0"/>
              <a:t>Вот</a:t>
            </a:r>
            <a:r>
              <a:rPr lang="de-DE" sz="1800" dirty="0" smtClean="0"/>
              <a:t> </a:t>
            </a:r>
            <a:r>
              <a:rPr lang="de-DE" sz="1800" dirty="0" err="1" smtClean="0"/>
              <a:t>это</a:t>
            </a:r>
            <a:r>
              <a:rPr lang="de-DE" sz="1800" dirty="0" smtClean="0"/>
              <a:t> </a:t>
            </a:r>
            <a:r>
              <a:rPr lang="de-DE" sz="1800" dirty="0" err="1" smtClean="0"/>
              <a:t>то</a:t>
            </a:r>
            <a:r>
              <a:rPr lang="de-DE" sz="1800" dirty="0" smtClean="0"/>
              <a:t> и </a:t>
            </a:r>
            <a:r>
              <a:rPr lang="de-DE" sz="1800" dirty="0" err="1" smtClean="0"/>
              <a:t>пугало</a:t>
            </a:r>
            <a:r>
              <a:rPr lang="de-DE" sz="1800" dirty="0" smtClean="0"/>
              <a:t> </a:t>
            </a:r>
            <a:r>
              <a:rPr lang="de-DE" sz="1800" dirty="0" err="1" smtClean="0"/>
              <a:t>бедную</a:t>
            </a:r>
            <a:r>
              <a:rPr lang="de-DE" sz="1800" dirty="0" smtClean="0"/>
              <a:t> </a:t>
            </a:r>
            <a:r>
              <a:rPr lang="de-DE" sz="1800" dirty="0" err="1" smtClean="0"/>
              <a:t>женщину</a:t>
            </a:r>
            <a:r>
              <a:rPr lang="de-DE" sz="1800" dirty="0" smtClean="0"/>
              <a:t>. И </a:t>
            </a:r>
            <a:r>
              <a:rPr lang="de-DE" sz="1800" dirty="0" err="1" smtClean="0"/>
              <a:t>всё</a:t>
            </a:r>
            <a:r>
              <a:rPr lang="de-DE" sz="1800" dirty="0" smtClean="0"/>
              <a:t> </a:t>
            </a:r>
            <a:r>
              <a:rPr lang="de-DE" sz="1800" dirty="0" err="1" smtClean="0"/>
              <a:t>же</a:t>
            </a:r>
            <a:r>
              <a:rPr lang="de-DE" sz="1800" dirty="0" smtClean="0"/>
              <a:t> </a:t>
            </a:r>
            <a:r>
              <a:rPr lang="de-DE" sz="1800" dirty="0" err="1" smtClean="0"/>
              <a:t>она</a:t>
            </a:r>
            <a:r>
              <a:rPr lang="de-DE" sz="1800" dirty="0" smtClean="0"/>
              <a:t> </a:t>
            </a:r>
            <a:r>
              <a:rPr lang="de-DE" sz="1800" dirty="0" err="1" smtClean="0"/>
              <a:t>согласилась</a:t>
            </a:r>
            <a:r>
              <a:rPr lang="de-DE" sz="1100" dirty="0" smtClean="0"/>
              <a:t>. </a:t>
            </a:r>
            <a:r>
              <a:rPr lang="de-DE" sz="1800" dirty="0" err="1" smtClean="0"/>
              <a:t>Тут</a:t>
            </a:r>
            <a:r>
              <a:rPr lang="de-DE" sz="1800" dirty="0" smtClean="0"/>
              <a:t> </a:t>
            </a:r>
            <a:r>
              <a:rPr lang="de-DE" sz="1800" dirty="0" err="1"/>
              <a:t>Перов</a:t>
            </a:r>
            <a:r>
              <a:rPr lang="de-DE" sz="1800" dirty="0"/>
              <a:t> </a:t>
            </a:r>
            <a:r>
              <a:rPr lang="de-DE" sz="1800" dirty="0" err="1"/>
              <a:t>предложил</a:t>
            </a:r>
            <a:r>
              <a:rPr lang="de-DE" sz="1800" dirty="0"/>
              <a:t> </a:t>
            </a:r>
            <a:r>
              <a:rPr lang="de-DE" sz="1800" dirty="0" err="1"/>
              <a:t>ей</a:t>
            </a:r>
            <a:r>
              <a:rPr lang="de-DE" sz="1800" dirty="0"/>
              <a:t> </a:t>
            </a:r>
            <a:r>
              <a:rPr lang="de-DE" sz="1800" dirty="0" err="1"/>
              <a:t>пройти</a:t>
            </a:r>
            <a:r>
              <a:rPr lang="de-DE" sz="1800" dirty="0"/>
              <a:t> в </a:t>
            </a:r>
            <a:r>
              <a:rPr lang="de-DE" sz="1800" dirty="0" err="1"/>
              <a:t>его</a:t>
            </a:r>
            <a:r>
              <a:rPr lang="de-DE" sz="1800" dirty="0"/>
              <a:t> </a:t>
            </a:r>
            <a:r>
              <a:rPr lang="de-DE" sz="1800" dirty="0" err="1"/>
              <a:t>мастерскую</a:t>
            </a:r>
            <a:r>
              <a:rPr lang="de-DE" sz="1800" dirty="0"/>
              <a:t> и </a:t>
            </a:r>
            <a:r>
              <a:rPr lang="de-DE" sz="1800" dirty="0" err="1"/>
              <a:t>пообещал</a:t>
            </a:r>
            <a:r>
              <a:rPr lang="de-DE" sz="1800" dirty="0"/>
              <a:t> </a:t>
            </a:r>
            <a:r>
              <a:rPr lang="de-DE" sz="1800" dirty="0" err="1"/>
              <a:t>ночлег</a:t>
            </a:r>
            <a:r>
              <a:rPr lang="de-DE" sz="1800" dirty="0"/>
              <a:t>, т. к. </a:t>
            </a:r>
            <a:r>
              <a:rPr lang="de-DE" sz="1800" dirty="0" err="1"/>
              <a:t>узнал</a:t>
            </a:r>
            <a:r>
              <a:rPr lang="de-DE" sz="1800" dirty="0"/>
              <a:t>, </a:t>
            </a:r>
            <a:r>
              <a:rPr lang="de-DE" sz="1800" dirty="0" err="1"/>
              <a:t>что</a:t>
            </a:r>
            <a:r>
              <a:rPr lang="de-DE" sz="1800" dirty="0"/>
              <a:t> </a:t>
            </a:r>
            <a:r>
              <a:rPr lang="de-DE" sz="1800" dirty="0" err="1"/>
              <a:t>путникам</a:t>
            </a:r>
            <a:r>
              <a:rPr lang="de-DE" sz="1800" dirty="0"/>
              <a:t> </a:t>
            </a:r>
            <a:r>
              <a:rPr lang="de-DE" sz="1800" dirty="0" err="1"/>
              <a:t>негде</a:t>
            </a:r>
            <a:r>
              <a:rPr lang="de-DE" sz="1800" dirty="0"/>
              <a:t> </a:t>
            </a:r>
            <a:r>
              <a:rPr lang="de-DE" sz="1800" dirty="0" err="1"/>
              <a:t>остановиться</a:t>
            </a:r>
            <a:r>
              <a:rPr lang="de-DE" sz="1800" dirty="0"/>
              <a:t>.</a:t>
            </a:r>
          </a:p>
        </p:txBody>
      </p:sp>
      <p:pic>
        <p:nvPicPr>
          <p:cNvPr id="5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0000" y="1440000"/>
            <a:ext cx="4860000" cy="3707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60" y="-180000"/>
            <a:ext cx="9071640" cy="14400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2800">
                <a:solidFill>
                  <a:srgbClr val="0066FF"/>
                </a:solidFill>
              </a:rPr>
              <a:t>Васенька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293440" y="2042280"/>
            <a:ext cx="4426560" cy="443772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buNone/>
            </a:pPr>
            <a:endParaRPr lang="de-DE" sz="1200"/>
          </a:p>
          <a:p>
            <a:pPr lvl="0">
              <a:buNone/>
            </a:pPr>
            <a:endParaRPr lang="de-DE" sz="1200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635760" y="1440000"/>
            <a:ext cx="2964239" cy="34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104208" y="1440000"/>
            <a:ext cx="5795792" cy="47037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000" y="5040000"/>
            <a:ext cx="4680000" cy="2284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sz="14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/>
            </a:r>
            <a:br>
              <a:rPr lang="de-DE" sz="14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</a:br>
            <a:r>
              <a:rPr lang="de-DE" sz="14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/>
            </a:r>
            <a:br>
              <a:rPr lang="de-DE" sz="14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</a:br>
            <a:endParaRPr lang="de-DE" sz="14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8184" y="1240682"/>
            <a:ext cx="58326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800"/>
            </a:pP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Четыре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года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спустя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пороге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мастерской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Перова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снова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появилась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тетушка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Марья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Вот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только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была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без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Васеньки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Женщина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слезах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рассказала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сынок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год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до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этого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заболел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оспой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и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умер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Позже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Перов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написал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Марья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винила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его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смерти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мальчика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его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самого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оставляло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чувство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вины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произошедшее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br>
              <a:rPr lang="de-DE" dirty="0">
                <a:latin typeface="Arial" pitchFamily="18"/>
                <a:ea typeface="Andale Sans UI" pitchFamily="2"/>
                <a:cs typeface="Tahoma" pitchFamily="2"/>
              </a:rPr>
            </a:b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/>
            </a:r>
            <a:br>
              <a:rPr lang="de-DE" dirty="0">
                <a:latin typeface="Arial" pitchFamily="18"/>
                <a:ea typeface="Andale Sans UI" pitchFamily="2"/>
                <a:cs typeface="Tahoma" pitchFamily="2"/>
              </a:rPr>
            </a:b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Тетушка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Марья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сказала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проработала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всю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зиму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продала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все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у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было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лишь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бы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купить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картину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где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изображен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сынок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Василий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Перов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ответил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картина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продана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можно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посмотреть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Он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отвел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женщину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галерею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к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Третьякову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Увидев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картину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женщина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упала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колени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и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зарыдала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«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Родной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ты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ru-RU" dirty="0">
                <a:latin typeface="Arial" pitchFamily="18"/>
                <a:ea typeface="Andale Sans UI" pitchFamily="2"/>
                <a:cs typeface="Tahoma" pitchFamily="2"/>
              </a:rPr>
              <a:t>м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!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Вот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и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зубик-то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твой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выбитый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!» -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причитала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она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</a:t>
            </a:r>
            <a:endParaRPr lang="de-DE" dirty="0"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7824" y="5724053"/>
            <a:ext cx="900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Несколько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часов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стояла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мать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перед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изображением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своего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сыночка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и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молилась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Художник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уверил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ее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,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что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отдельно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напишет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портрет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Васеньки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Перов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исполнил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обещанное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и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отослал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портрет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мальчика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золоченой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раме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в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деревню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к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тетушке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 </a:t>
            </a:r>
            <a:r>
              <a:rPr lang="de-DE" dirty="0" err="1">
                <a:latin typeface="Arial" pitchFamily="18"/>
                <a:ea typeface="Andale Sans UI" pitchFamily="2"/>
                <a:cs typeface="Tahoma" pitchFamily="2"/>
              </a:rPr>
              <a:t>Марье</a:t>
            </a:r>
            <a:r>
              <a:rPr lang="de-DE" dirty="0">
                <a:latin typeface="Arial" pitchFamily="18"/>
                <a:ea typeface="Andale Sans UI" pitchFamily="2"/>
                <a:cs typeface="Tahoma" pitchFamily="2"/>
              </a:rPr>
              <a:t>. </a:t>
            </a:r>
            <a:r>
              <a:rPr lang="de-DE" sz="1400" dirty="0">
                <a:latin typeface="Arial" pitchFamily="18"/>
                <a:ea typeface="Andale Sans UI" pitchFamily="2"/>
                <a:cs typeface="Tahoma" pitchFamily="2"/>
              </a:rPr>
              <a:t/>
            </a:r>
            <a:br>
              <a:rPr lang="de-DE" sz="1400" dirty="0">
                <a:latin typeface="Arial" pitchFamily="18"/>
                <a:ea typeface="Andale Sans UI" pitchFamily="2"/>
                <a:cs typeface="Tahoma" pitchFamily="2"/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ru-RU" dirty="0" smtClean="0"/>
              <a:t>Источники информации</a:t>
            </a:r>
            <a:endParaRPr lang="de-DE" dirty="0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/>
            <a:endParaRPr lang="de-D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00000" y="1908360"/>
            <a:ext cx="7200000" cy="261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3"/>
              </a:rPr>
              <a:t>http://www.kulturologia.ru/blogs/141116/32242/http://www.kulturologia.ru/blogs/141116/32242/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1838" y="2340000"/>
            <a:ext cx="8462969" cy="57574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4"/>
              </a:rPr>
              <a:t>http://opisanie-kartin.com/opisanie-kartiny-vasiliya-grigorevicha-perova-trojka</a:t>
            </a:r>
            <a:r>
              <a:rPr lang="de-DE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4"/>
              </a:rPr>
              <a:t>/</a:t>
            </a: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000" y="2978639"/>
            <a:ext cx="7391520" cy="261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2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3"/>
              </a:rPr>
              <a:t>http</a:t>
            </a:r>
            <a:r>
              <a:rPr lang="de-DE" sz="12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3"/>
              </a:rPr>
              <a:t>://www.kulturologia.ru/blogs/141116/32242/http://www.kulturologia.ru/blogs/141116/32242/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2800" y="3780000"/>
            <a:ext cx="8017200" cy="111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5"/>
              </a:rPr>
              <a:t>https://ru.wikipedia.org/wiki/%D0%9F%D0%B5%D1%80%D0%BE%D0%B2,_%D0%92%D0%B0%D1%81%D0%B8%D0%BB%D0%B8%D0%B9_%</a:t>
            </a:r>
            <a:r>
              <a:rPr lang="de-DE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  <a:hlinkClick r:id="rId5"/>
              </a:rPr>
              <a:t>D0%93%D1%80%D0%B8%D0%B3%D0%BE%D1%80%D1%8C%D0%B5%D0%B2%D0%B8%D1%87</a:t>
            </a:r>
            <a:r>
              <a:rPr lang="ru-RU" sz="1800" b="0" i="0" u="none" strike="noStrike" kern="1200" dirty="0" smtClean="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rPr>
              <a:t> </a:t>
            </a:r>
            <a:endParaRPr lang="de-DE" sz="1800" b="0" i="0" u="none" strike="noStrike" kern="1200" dirty="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421</Words>
  <Application>Microsoft Office PowerPoint</Application>
  <PresentationFormat>Экран (4:3)</PresentationFormat>
  <Paragraphs>25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Default</vt:lpstr>
      <vt:lpstr>Обычный</vt:lpstr>
      <vt:lpstr>Творчество художника через одно его произведение.</vt:lpstr>
      <vt:lpstr>Василий  Григорьевичь Перов</vt:lpstr>
      <vt:lpstr>Этюды и наброски картины</vt:lpstr>
      <vt:lpstr>В.Г Перов „Тройка“</vt:lpstr>
      <vt:lpstr>Васенька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художника через одно его произведения.</dc:title>
  <dc:creator>евгения</dc:creator>
  <cp:lastModifiedBy>евгения</cp:lastModifiedBy>
  <cp:revision>10</cp:revision>
  <dcterms:created xsi:type="dcterms:W3CDTF">2009-04-16T11:32:32Z</dcterms:created>
  <dcterms:modified xsi:type="dcterms:W3CDTF">2017-09-14T16:50:58Z</dcterms:modified>
</cp:coreProperties>
</file>