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1707A6-86E4-40D5-8824-ED10BF5B69A3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04E986-4ACF-44D3-8FE6-74C24933B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EEDF0-4922-4345-AF41-84D94E719B79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2AF17-2A84-41A5-A8C4-0C768743C2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994BD-C542-40B8-9272-43DC14739E95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BE0FD-776D-415D-AAF0-05178F265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66725-A239-4B13-9B79-334633C044DC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57765-7314-4C9C-B510-4E9B69D21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BDE1C6-2D8D-404C-9011-3DE69D582A83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136F5C-F2A6-43E9-B2AC-8E2F5DEE8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4A9F7-906F-4136-AA86-6DF607FACE51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C5FAE-D19D-4F85-9345-5A195D4B6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EAC5A2-DDED-45F2-A79B-C7DE03AD45B4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DB3CEE-2E35-4F96-8224-74C69CEF3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AA6BA-6DCF-4BA4-8359-A9401478C12F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60F87-5E4A-432B-9B09-4C14CD7B4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124107-3DC7-4890-9E9F-245C30741A08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DC139F-3130-4413-8DA1-CF18AC82B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728DB7-BB8D-4655-90F3-6AF5C5051529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8C2282-6F08-4970-B387-920B75CDA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5CDECC-CAD6-4FA5-B4E1-3F2718BCE3F1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55C787-DC56-40F8-8E59-3C7EE3173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C0E5642-7769-4D0D-AD2A-7EE6B170165C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9692589-534D-4CA8-90B0-05A10939B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1" r:id="rId2"/>
    <p:sldLayoutId id="2147483697" r:id="rId3"/>
    <p:sldLayoutId id="2147483692" r:id="rId4"/>
    <p:sldLayoutId id="2147483698" r:id="rId5"/>
    <p:sldLayoutId id="2147483693" r:id="rId6"/>
    <p:sldLayoutId id="2147483699" r:id="rId7"/>
    <p:sldLayoutId id="2147483700" r:id="rId8"/>
    <p:sldLayoutId id="2147483701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25" y="2571750"/>
            <a:ext cx="7929563" cy="122237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</a:rPr>
              <a:t>«БОГАТЫРИ ЗЕМЛИ РУССКОЙ»</a:t>
            </a:r>
            <a:endParaRPr lang="ru-RU" sz="4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0298" y="428604"/>
            <a:ext cx="592935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/>
                <a:solidFill>
                  <a:schemeClr val="accent3"/>
                </a:solidFill>
                <a:latin typeface="+mn-lt"/>
                <a:cs typeface="+mn-cs"/>
              </a:rPr>
              <a:t>Долгосрочный проект</a:t>
            </a:r>
            <a:endParaRPr lang="ru-RU" sz="2800" b="1" i="1" dirty="0">
              <a:ln/>
              <a:solidFill>
                <a:schemeClr val="accent3"/>
              </a:solidFill>
              <a:latin typeface="+mn-lt"/>
              <a:cs typeface="+mn-cs"/>
            </a:endParaRP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5148263" y="4221163"/>
            <a:ext cx="35671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Выполнил: воспитатель </a:t>
            </a:r>
            <a:endParaRPr lang="ru-RU"/>
          </a:p>
          <a:p>
            <a:r>
              <a:rPr lang="ru-RU"/>
              <a:t>МБДОУ «Детский сад № 157» г. Н. Новгорода</a:t>
            </a:r>
          </a:p>
          <a:p>
            <a:r>
              <a:rPr lang="ru-RU">
                <a:latin typeface="Corbel" pitchFamily="34" charset="0"/>
              </a:rPr>
              <a:t>Комиссарова О.Н.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2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ПЕРСПЕКТИВНЫЙ ПЛАН ВОСПИТАТЕЛЬНО-ОБРАЗОВАТЕЛЬНОЙ РАБОТЫ</a:t>
            </a:r>
            <a:b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ЯНВАРЬ</a:t>
            </a:r>
            <a:endParaRPr lang="ru-RU" sz="1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319712"/>
          </a:xfrm>
        </p:spPr>
        <p:txBody>
          <a:bodyPr/>
          <a:lstStyle/>
          <a:p>
            <a:r>
              <a:rPr lang="ru-RU" sz="1400" smtClean="0"/>
              <a:t>ПОЗНАВАТЕЛЬНОЕ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Рассматривание репродукции картины Рериха «Илья Муромец»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Беседа «Великий ратный обычай»</a:t>
            </a:r>
          </a:p>
          <a:p>
            <a:r>
              <a:rPr lang="ru-RU" sz="1400" smtClean="0"/>
              <a:t>РЕЧЕВОЕ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Чтение былины «Илья Муромец и Соловей – разбойник»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Слушание и заучивание пословиц о силе, смелости и отваге русских богатырей</a:t>
            </a:r>
          </a:p>
          <a:p>
            <a:r>
              <a:rPr lang="ru-RU" sz="1400" smtClean="0"/>
              <a:t>СОЦИАЛЬНО-КОММУНИКАТИВНОЕ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Сюжетно – ролевая игра «Путешествие»</a:t>
            </a:r>
          </a:p>
          <a:p>
            <a:r>
              <a:rPr lang="ru-RU" sz="1400" smtClean="0"/>
              <a:t>ХУДОЖЕСТВЕННО-ЭСТЕТИЧЕСКОЕ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Слушание второй части «Богатырской симфонии» А.Бородина «Игры богатырей»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Рисование «Богатырский конь»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Аппликация «Змей Горыныч»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Конструирование из природных материалов «Богатырь»</a:t>
            </a:r>
          </a:p>
          <a:p>
            <a:r>
              <a:rPr lang="ru-RU" sz="1400" smtClean="0"/>
              <a:t>ФИЗИЧЕСКОЕ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Подвижная игра «Стрелок»</a:t>
            </a:r>
          </a:p>
          <a:p>
            <a:r>
              <a:rPr lang="ru-RU" sz="1400" smtClean="0"/>
              <a:t>РАБОТА С РОДИТЕЛЯМИ: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Предложить родителям изготовить атрибуты к сюжетно-ролевым играм (щит, меч, кольчуга, шлем, булава и др.)</a:t>
            </a:r>
          </a:p>
          <a:p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2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ПЕРСПЕКТИВНЫЙ ПЛАН ВОСПИТАТЕЛЬНО-ОБРАЗОВАТЕЛЬНОЙ РАБОТЫ</a:t>
            </a:r>
            <a:b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ФЕВРАЛЬ</a:t>
            </a:r>
            <a:endParaRPr lang="ru-RU" sz="1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643562"/>
          </a:xfrm>
        </p:spPr>
        <p:txBody>
          <a:bodyPr/>
          <a:lstStyle/>
          <a:p>
            <a:r>
              <a:rPr lang="ru-RU" sz="1400" smtClean="0"/>
              <a:t>ПОЗНАВАТЕЛЬНОЕ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Рассматривание репродукции картины Васильева «Настасья Микулишна» (женщина – богатырь)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Беседа «Отличие сказки от былины»</a:t>
            </a:r>
          </a:p>
          <a:p>
            <a:r>
              <a:rPr lang="ru-RU" sz="1400" smtClean="0"/>
              <a:t>РЕЧЕВОЕ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Чтение сказки «Сказка о русских богатырях и нечистой силе»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Чтение былины «Святогор»</a:t>
            </a:r>
          </a:p>
          <a:p>
            <a:r>
              <a:rPr lang="ru-RU" sz="1400" smtClean="0"/>
              <a:t>СОЦИАЛЬНО-КОММУНИКАТИВНОЕ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Сюжетно – ролевая игра «Госпиталь»</a:t>
            </a:r>
          </a:p>
          <a:p>
            <a:r>
              <a:rPr lang="ru-RU" sz="1400" smtClean="0"/>
              <a:t>ХУДОЖЕСТВЕННО-ЭСТЕТИЧЕСКОЕ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Слушание третьей части «Богатырской симфонии» А.Бородина «Песнь баяна»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Рисование «Богатырь»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Аппликация «Крепость»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Лепка «Жаворонок»</a:t>
            </a:r>
          </a:p>
          <a:p>
            <a:r>
              <a:rPr lang="ru-RU" sz="1400" smtClean="0"/>
              <a:t>ФИЗИЧЕСКОЕ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Подвижная игра «Чья дружина быстрее соберется?»</a:t>
            </a:r>
          </a:p>
          <a:p>
            <a:r>
              <a:rPr lang="ru-RU" sz="1400" smtClean="0"/>
              <a:t>РАБОТА С РОДИТЕЛЯМИ: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Предложить родителям нарисовать совместно с детьми «Портрет папы в стиле богатыря Земли Русской»</a:t>
            </a:r>
          </a:p>
          <a:p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2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ПЕРСПЕКТИВНЫЙ ПЛАН ВОСПИТАТЕЛЬНО-ОБРАЗОВАТЕЛЬНОЙ РАБОТЫ</a:t>
            </a:r>
            <a:b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МАРТ</a:t>
            </a:r>
            <a:endParaRPr lang="ru-RU" sz="1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572125"/>
          </a:xfrm>
        </p:spPr>
        <p:txBody>
          <a:bodyPr/>
          <a:lstStyle/>
          <a:p>
            <a:r>
              <a:rPr lang="ru-RU" sz="1400" smtClean="0"/>
              <a:t>ПОЗНАВАТЕЛЬНОЕ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НОД «Путешествие в историю Древней Руси»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Рассматривание репродукции картины И.Билибина «Илья Муромец и Соловей разбойник»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Дидактическая игра «Угадай, о ком говорю?»</a:t>
            </a:r>
          </a:p>
          <a:p>
            <a:r>
              <a:rPr lang="ru-RU" sz="1400" smtClean="0"/>
              <a:t>РЕЧЕВОЕ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Чтение былин «Вольга и Микула Селянович», «Садко»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Активизация словаря: ратник, сказитель, сбруя, кольчуга, пахарь</a:t>
            </a:r>
          </a:p>
          <a:p>
            <a:r>
              <a:rPr lang="ru-RU" sz="1400" smtClean="0"/>
              <a:t>СОЦИАЛЬНО-КОММУНИКАТИВНОЕ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Сюжетно – ролевая игра «Крепость»</a:t>
            </a:r>
          </a:p>
          <a:p>
            <a:r>
              <a:rPr lang="ru-RU" sz="1400" smtClean="0"/>
              <a:t>ХУДОЖЕСТВЕННО-ЭСТЕТИЧЕСКОЕ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Слушание четвертой части «Богатырской симфонии» А.Бородина «Пир богатырей»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Рисование «Змей Горыныч»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Аппликация «Привал»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Лепка «Змей Горыныч»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Конструирование из модулей «Застава»</a:t>
            </a:r>
          </a:p>
          <a:p>
            <a:r>
              <a:rPr lang="ru-RU" sz="1400" smtClean="0"/>
              <a:t>ФИЗИЧЕСКОЕ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Подвижная игра «Кто самый меткий?»</a:t>
            </a:r>
          </a:p>
          <a:p>
            <a:r>
              <a:rPr lang="ru-RU" sz="1400" smtClean="0"/>
              <a:t>РАБОТА С РОДИТЕЛЯМИ: 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Привлечь родителей к созданию картотеки пословиц, поговорок и крылатых выражений</a:t>
            </a:r>
          </a:p>
          <a:p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2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ПЕРСПЕКТИВНЫЙ ПЛАН ВОСПИТАТЕЛЬНО-ОБРАЗОВАТЕЛЬНОЙ РАБОТЫ</a:t>
            </a:r>
            <a:b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АПРЕЛЬ</a:t>
            </a:r>
            <a:endParaRPr lang="ru-RU" sz="1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572125"/>
          </a:xfrm>
        </p:spPr>
        <p:txBody>
          <a:bodyPr/>
          <a:lstStyle/>
          <a:p>
            <a:r>
              <a:rPr lang="ru-RU" sz="1400" smtClean="0"/>
              <a:t>ПОЗНАВАТЕЛЬНОЕ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Беседа «Былинные богатыри – славные защитники родной земли»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Дидактическая игра «Снаряди богатыря»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Посещение мини-музея «Богатыри Земли Русской»</a:t>
            </a:r>
          </a:p>
          <a:p>
            <a:r>
              <a:rPr lang="ru-RU" sz="1400" smtClean="0"/>
              <a:t>РЕЧЕВОЕ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Чтение былин «Алеша Попович и Тугарин Змеевич», «Никита Кожемяка»</a:t>
            </a:r>
          </a:p>
          <a:p>
            <a:r>
              <a:rPr lang="ru-RU" sz="1400" smtClean="0"/>
              <a:t>СОЦИАЛЬНО-КОММУНИКАТИВНОЕ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Сюжетно – ролевая игра «Илья Муромец и Змей Горыныч»</a:t>
            </a:r>
          </a:p>
          <a:p>
            <a:r>
              <a:rPr lang="ru-RU" sz="1400" smtClean="0"/>
              <a:t>ХУДОЖЕСТВЕННО-ЭСТЕТИЧЕСКОЕ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Слушание пьесы М.Мусоргского «Богатырские ворота»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Рисование «Герб»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Аппликация «Оберег»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Лепка «Богатырь»</a:t>
            </a:r>
          </a:p>
          <a:p>
            <a:r>
              <a:rPr lang="ru-RU" sz="1400" smtClean="0"/>
              <a:t>ФИЗИЧЕСКОЕ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Подвижная игра «Сбей богатыря с коня»</a:t>
            </a:r>
          </a:p>
          <a:p>
            <a:r>
              <a:rPr lang="ru-RU" sz="1400" smtClean="0"/>
              <a:t>РАБОТА С РОДИТЕЛЯМИ: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Предложить родителям изготовить доспехи для участия детей в конкурсе «Доспехи богатыря»</a:t>
            </a:r>
          </a:p>
          <a:p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2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ПЕРСПЕКТИВНЫЙ ПЛАН ВОСПИТАТЕЛЬНО-ОБРАЗОВАТЕЛЬНОЙ РАБОТЫ</a:t>
            </a:r>
            <a:b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МАЙ</a:t>
            </a:r>
            <a:endParaRPr lang="ru-RU" sz="1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643562"/>
          </a:xfrm>
        </p:spPr>
        <p:txBody>
          <a:bodyPr>
            <a:normAutofit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ПОЗНАВАТЕЛЬНОЕ РАЗВИТИЕ: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Рассматривание репродукции картины </a:t>
            </a:r>
            <a:r>
              <a:rPr lang="ru-RU" sz="1400" dirty="0" err="1" smtClean="0"/>
              <a:t>И.Билибина</a:t>
            </a:r>
            <a:r>
              <a:rPr lang="ru-RU" sz="1400" dirty="0" smtClean="0"/>
              <a:t> «</a:t>
            </a:r>
            <a:r>
              <a:rPr lang="ru-RU" sz="1400" dirty="0" err="1" smtClean="0"/>
              <a:t>Святогор</a:t>
            </a:r>
            <a:r>
              <a:rPr lang="ru-RU" sz="1400" dirty="0" smtClean="0"/>
              <a:t> богатырь и Илья Муромец»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Экскурсия в Нижегородский историко-краеведческий музей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Дидактическая игра «В гости к былинам»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РЕЧЕВОЕ РАЗВИТИЕ: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Чтение былины «</a:t>
            </a:r>
            <a:r>
              <a:rPr lang="ru-RU" sz="1400" dirty="0" err="1" smtClean="0"/>
              <a:t>Званко</a:t>
            </a:r>
            <a:r>
              <a:rPr lang="ru-RU" sz="1400" dirty="0" smtClean="0"/>
              <a:t> – сын </a:t>
            </a:r>
            <a:r>
              <a:rPr lang="ru-RU" sz="1400" dirty="0" err="1" smtClean="0"/>
              <a:t>Добрилы</a:t>
            </a:r>
            <a:r>
              <a:rPr lang="ru-RU" sz="1400" dirty="0" smtClean="0"/>
              <a:t>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Составление рассказа по картине В.Васнецова «Три богатыря»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Активизация словаря: сбруя, щит, богатырь, оберег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СОЦИАЛЬНО-КОММУНИКАТИВНОЕ РАЗВИТИЕ: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Сюжетно-ролевая игра «Богатырские игрища»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ХУДОЖЕСТВЕННО-ЭСТЕТИЧЕСКОЕ РАЗВИТИЕ: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Слушание музыкального отрывка из оперы Римского-Корсакова «Садко», звучание колоколов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Аппликация «Богатырь»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Рисование «Оберег»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Конструирование из ЛЕГО «Крепость»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ФИЗИЧЕСКОЕ РАЗВИТИЕ: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Подвижная игра «Защити крепость»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РАБОТА С РОДИТЕЛЯМИ: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Предложить родителям совместно с детьми сделать поделку, аппликацию или нарисовать рисунок для выставки «Богатыри Земли Русской»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>ОЖИДАЕМЫЕ РЕЗУЛЬТАТЫ</a:t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>ПРОЕКТНОЙ ДЕЯТЕЛЬНОСТИ</a:t>
            </a:r>
            <a:endParaRPr lang="ru-RU" sz="3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smtClean="0"/>
              <a:t>Повысить заинтересованность родителей и детей к возрождению народной культуры своего народа</a:t>
            </a:r>
          </a:p>
          <a:p>
            <a:r>
              <a:rPr lang="ru-RU" sz="2000" smtClean="0"/>
              <a:t>Умение различать жанры литературы «сказка» и «былина».</a:t>
            </a:r>
          </a:p>
          <a:p>
            <a:r>
              <a:rPr lang="ru-RU" sz="2000" smtClean="0"/>
              <a:t> Иметь представление о былине, былинных героях-богатырях</a:t>
            </a:r>
          </a:p>
          <a:p>
            <a:r>
              <a:rPr lang="ru-RU" sz="2000" smtClean="0"/>
              <a:t>Знать  и выделять характерные детали одежды и доспехов богатырей</a:t>
            </a:r>
          </a:p>
          <a:p>
            <a:r>
              <a:rPr lang="ru-RU" sz="2000" smtClean="0"/>
              <a:t>Проявление творческой активности ребенка в познании окружающего мира и  самовыражение его через творческую деятельность на основе новых впечатлений</a:t>
            </a:r>
          </a:p>
          <a:p>
            <a:r>
              <a:rPr lang="ru-RU" sz="2000" smtClean="0"/>
              <a:t>Развитие способностей общаться в детском коллективе, т.е.  совершенствование диалогической речи</a:t>
            </a:r>
          </a:p>
          <a:p>
            <a:r>
              <a:rPr lang="ru-RU" sz="2000" smtClean="0"/>
              <a:t>Осуществление просветительской деятельности в рамках патриотического воспитания среди родителей и окружающих ребенка взрослых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РЕЗУЛЬТАТЫ ПРОЕКТНОЙ ДЕЯТЕЛЬНОСТИ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Родители и дети заинтересовались народной культурой своего народа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Дети умеют различать жанры литературы «сказка» и «былина».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 Имеют представление о былине, былинных героях-богатырях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Знают  и выделяют характерные детали одежды и доспехов богатырей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Проявляют творческую активность в познании окружающего мира и  выражают его через творческую деятельность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Умеют  общаться в детском коллективе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ПРОДУКТЫ ПРОЕКТНОЙ ДЕЯТЕЛЬНОСТИ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Выставка творческих работ детей и родителей «Богатыри земли русской»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Картотека поговорок, пословиц и крылатых выражений о силе, отваге и смелости русских богатырей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Пособие «Богатыри»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Досуг «Богатырские забавы»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Конкурс «Доспехи богатыря»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Викторина «Путешествие по былинам»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Презентация «Три богатыря»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Презентация «Настасья </a:t>
            </a:r>
            <a:r>
              <a:rPr lang="ru-RU" sz="2400" dirty="0" err="1" smtClean="0"/>
              <a:t>Микулишна</a:t>
            </a:r>
            <a:r>
              <a:rPr lang="ru-RU" sz="2400" dirty="0" smtClean="0"/>
              <a:t>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err="1" smtClean="0"/>
              <a:t>Лэпбук</a:t>
            </a:r>
            <a:r>
              <a:rPr lang="ru-RU" sz="2400" dirty="0" smtClean="0"/>
              <a:t> «Богатыри земли русской»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ПАСПОРТ ПРОЕКТА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smtClean="0"/>
              <a:t>Вид проекта: информационный практико-ориентированный</a:t>
            </a:r>
          </a:p>
          <a:p>
            <a:r>
              <a:rPr lang="ru-RU" i="1" smtClean="0"/>
              <a:t>Продолжительность – долгосрочный</a:t>
            </a:r>
          </a:p>
          <a:p>
            <a:r>
              <a:rPr lang="ru-RU" i="1" smtClean="0"/>
              <a:t>Срок реализации: с сентября по май</a:t>
            </a:r>
          </a:p>
          <a:p>
            <a:r>
              <a:rPr lang="ru-RU" i="1" smtClean="0"/>
              <a:t>Участники проекта: дети подготовительной группы, воспитатели МБДОУ, музыкальный работник, родители воспитанников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42875"/>
            <a:ext cx="7499350" cy="7858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АКТУАЛЬНОСТЬ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2" name="Содержимое 3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500687"/>
          </a:xfrm>
        </p:spPr>
        <p:txBody>
          <a:bodyPr/>
          <a:lstStyle/>
          <a:p>
            <a:r>
              <a:rPr lang="ru-RU" sz="1800" smtClean="0"/>
              <a:t>Любовь к Отечеству испокон веков была яркой чертой русского национального духа. Привязанность к родной земле, своему народу, пережитой им истории, достижениям культуры, всегда оказывалась неотъемлемой от традиций национального образа жизни.</a:t>
            </a:r>
          </a:p>
          <a:p>
            <a:r>
              <a:rPr lang="ru-RU" sz="1800" smtClean="0"/>
              <a:t>Русская история богата яркими событиями, пронизана великой силой духа, богатырскими подвигами, воспетыми в летописях, легендах, былинах, музыке, архитектуре, живописи, поэзии.</a:t>
            </a:r>
          </a:p>
          <a:p>
            <a:r>
              <a:rPr lang="ru-RU" sz="1800" smtClean="0"/>
              <a:t>Патриотизм, гражданственность необходимо воспитывать у детей с самого юного возраста. За период дошкольного детства дети получают основы представлений о возникновении Государства Российского, первых князьях; о богатырской славе и верности народа Отечеству своему; о богатстве народной культуры, национальных особенностях характера и быта наших предков. Это обогатит их любовь к Отчизне, вызовет стремление быть похожими на наших великих предков, осознать себя их частью, любить и уважать семью, товарищей, окружающих.</a:t>
            </a:r>
          </a:p>
          <a:p>
            <a:r>
              <a:rPr lang="ru-RU" sz="1800" smtClean="0"/>
              <a:t>Военная история нашей страны полна героизма, романтики, истинного патриотизма, насыщена интересными, драматическими событиями, представлена удивительными, уникальными личностями.</a:t>
            </a:r>
            <a:br>
              <a:rPr lang="ru-RU" sz="1800" smtClean="0"/>
            </a:b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1435100" y="357188"/>
            <a:ext cx="7499350" cy="5891212"/>
          </a:xfrm>
        </p:spPr>
        <p:txBody>
          <a:bodyPr/>
          <a:lstStyle/>
          <a:p>
            <a:endParaRPr lang="ru-RU" sz="2000" b="1" smtClean="0"/>
          </a:p>
          <a:p>
            <a:r>
              <a:rPr lang="ru-RU" sz="2000" b="1" smtClean="0"/>
              <a:t>Цель проекта: </a:t>
            </a:r>
            <a:r>
              <a:rPr lang="ru-RU" sz="2000" smtClean="0"/>
              <a:t>формирование духовности, чувства патриотизма у детей старшего возраста через знакомство с былинами и легендами русского народа. </a:t>
            </a:r>
          </a:p>
          <a:p>
            <a:r>
              <a:rPr lang="ru-RU" sz="2000" b="1" smtClean="0"/>
              <a:t>Задачи проекта: </a:t>
            </a:r>
            <a:r>
              <a:rPr lang="ru-RU" sz="2000" smtClean="0"/>
              <a:t>формировать представление о героическом прошлом русского народа Древней Руси, великих русских богатырях-защитниках земли русской. Познакомить с произведениями литературы и искусства о русских богатырях. Вызвать интерес к языку былин, преданий. Раскрыть понятие «былинный богатырь». Изучить характерные детали одежды, вооружения, доспехов. Развивать умение создавать творческие работы совместно с родителями на тему «Былинные герои». Развивать свободное общение с взрослыми и детьми, в различных формах и видах детской деятельности. Воспитывать чувство гордости за богатырскую силу и историю родной страны. Осуществлять просветительскую деятельность в рамках патриотического воспитания среди родителей и окружающих ребенка взрослых </a:t>
            </a:r>
            <a:br>
              <a:rPr lang="ru-RU" sz="2000" smtClean="0"/>
            </a:b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540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ЭТАПЫ ПРОЕКТА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857250"/>
            <a:ext cx="7499350" cy="5500688"/>
          </a:xfrm>
        </p:spPr>
        <p:txBody>
          <a:bodyPr>
            <a:normAutofit fontScale="8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I этап – </a:t>
            </a:r>
            <a:r>
              <a:rPr lang="ru-RU" b="1" dirty="0" smtClean="0"/>
              <a:t>подготовительный</a:t>
            </a:r>
            <a:r>
              <a:rPr lang="ru-RU" dirty="0" smtClean="0"/>
              <a:t>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- Разработка содержания проекта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- Подбор литературы по теме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- Подбор иллюстраций и картин по теме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- Подбор аудио-видео материалов          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 II этап – </a:t>
            </a:r>
            <a:r>
              <a:rPr lang="ru-RU" b="1" dirty="0" smtClean="0"/>
              <a:t>основной</a:t>
            </a:r>
            <a:r>
              <a:rPr lang="ru-RU" dirty="0" smtClean="0"/>
              <a:t>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Совместная деятельность воспитателей, детей и родителей по теме: «Богатыри земли русской»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 III этап – </a:t>
            </a:r>
            <a:r>
              <a:rPr lang="ru-RU" b="1" dirty="0" smtClean="0"/>
              <a:t>заключительный</a:t>
            </a:r>
            <a:r>
              <a:rPr lang="ru-RU" dirty="0" smtClean="0"/>
              <a:t>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Обработка и оформление материалов проекта: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/>
              <a:t>фотоотчет</a:t>
            </a:r>
            <a:r>
              <a:rPr lang="ru-RU" dirty="0" smtClean="0"/>
              <a:t>, презентации, викторина, досуг «Богатырские забавы», конкурс «Доспехи богатыря»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2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ПЕРСПЕКТИВНЫЙ ПЛАН ВОСПИТАТЕЛЬНО-ОБРАЗОВАТЕЛЬНОЙ РАБОТЫ</a:t>
            </a:r>
            <a:b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СЕНТЯБРЬ</a:t>
            </a:r>
            <a:endParaRPr lang="ru-RU" sz="1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715000"/>
          </a:xfrm>
        </p:spPr>
        <p:txBody>
          <a:bodyPr>
            <a:normAutofit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ПОЗНАВАТЕЛЬНОЕ РАЗВИТИЕ: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НОД «Мир русских былин в картинах В.Васнецова: «Три богатыря»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Беседа «Россия – родина моя»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РЕЧЕВОЕ РАЗВИТИЕ: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Чтение сказки А.С.Пушкина «Сказка о мертвой царевне и семи богатырях»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Чтение и заучивание пословиц о силе, смелости и отваге русских богатырей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Объяснение значения новых слов: богатырь, доспехи, шлем, оберег, былина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СОЦИАЛЬНО-КОММУНИКАТИВНОЕ РАЗВИТИЕ: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Сюжетно – ролевая игра «Защитники заставы»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ХУДОЖЕСТВЕННО-ЭСТЕТИЧЕСКОЕ РАЗВИТИЕ: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Слушание музыкального отрывка  из оперы Римского-Корсакова «Сказка о царе </a:t>
            </a:r>
            <a:r>
              <a:rPr lang="ru-RU" sz="1400" dirty="0" err="1" smtClean="0"/>
              <a:t>Салтане</a:t>
            </a:r>
            <a:r>
              <a:rPr lang="ru-RU" sz="1400" dirty="0" smtClean="0"/>
              <a:t>» (второе чудо)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Рисование «Башня»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Лепка «Богатырский конь»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Аппликация «Шлем богатыря»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Конструирование из модулей «Крепость»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ФИЗИЧЕСКОЕ РАЗВИТИЕ: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Подвижная игра «Не попадись»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РАБОТА С РОДИТЕЛЯМИ: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- Предложить родителям принести книги в книжный уголок по теме «Богатыри»</a:t>
            </a:r>
          </a:p>
          <a:p>
            <a:pPr marL="365760" indent="-283464" fontAlgn="auto">
              <a:spcAft>
                <a:spcPts val="0"/>
              </a:spcAft>
              <a:buFontTx/>
              <a:buChar char="-"/>
              <a:defRPr/>
            </a:pPr>
            <a:endParaRPr lang="ru-RU" sz="14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4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2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ПЕРСПЕКТИВНЫЙ ПЛАН ВОСПИТАТЕЛЬНО-ОБРАЗОВАТЕЛЬНОЙ РАБОТЫ</a:t>
            </a:r>
            <a:b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ОКТЯБРЬ</a:t>
            </a:r>
            <a:endParaRPr lang="ru-RU" sz="1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715000"/>
          </a:xfrm>
        </p:spPr>
        <p:txBody>
          <a:bodyPr/>
          <a:lstStyle/>
          <a:p>
            <a:r>
              <a:rPr lang="ru-RU" sz="1400" smtClean="0"/>
              <a:t>ПОЗНАВАТЕЛЬНОЕ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НОД «Мир русских былин в картинах В.Васнецова: «Богатыри»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Беседа «Откуда мы родом» (из детской энциклопедии «В гостях у истории»)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Дидактическая игра «Что нужно богатырю на службе и в бою»</a:t>
            </a:r>
          </a:p>
          <a:p>
            <a:r>
              <a:rPr lang="ru-RU" sz="1400" smtClean="0"/>
              <a:t>РЕЧЕВОЕ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Чтение былин «Как Илья Муромец богатырем стал», «Первый бой Ильи Муромца»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Составление рассказа «Если бы я был богатырь»</a:t>
            </a:r>
          </a:p>
          <a:p>
            <a:r>
              <a:rPr lang="ru-RU" sz="1400" smtClean="0"/>
              <a:t>СОЦИАЛЬНО-КОММУНИКАТИВНОЕ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Сюжетно – ролевая игра «На заставе богатырской»</a:t>
            </a:r>
          </a:p>
          <a:p>
            <a:r>
              <a:rPr lang="ru-RU" sz="1400" smtClean="0"/>
              <a:t>ХУДОЖЕСТВЕННО-ЭСТЕТИЧЕСКОЕ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Слушание композиции А.Н.Пахмутовой «Богатырская наша сила»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Рисование «Дуб»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Аппликация «Богатырский щит»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Лепка «Богатырский шлем»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Конструирование из палочек «Дозорные башни»</a:t>
            </a:r>
          </a:p>
          <a:p>
            <a:r>
              <a:rPr lang="ru-RU" sz="1400" smtClean="0"/>
              <a:t>ФИЗИЧЕСКОЕ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Подвижная игра «Пограничники»</a:t>
            </a:r>
          </a:p>
          <a:p>
            <a:r>
              <a:rPr lang="ru-RU" sz="1400" smtClean="0"/>
              <a:t>РАБОТА С РОДИТЕЛЯМИ: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Предложить родителям собрать материал для лэпбука на тему «Богатыри Земли Русской»</a:t>
            </a:r>
          </a:p>
          <a:p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2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ПЕРСПЕКТИВНЫЙ ПЛАН ВОСПИТАТЕЛЬНО-ОБРАЗОВАТЕЛЬНОЙ РАБОТЫ</a:t>
            </a:r>
            <a:b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НОЯБРЬ</a:t>
            </a:r>
            <a:endParaRPr lang="ru-RU" sz="1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1435100" y="857250"/>
            <a:ext cx="7499350" cy="5786438"/>
          </a:xfrm>
        </p:spPr>
        <p:txBody>
          <a:bodyPr/>
          <a:lstStyle/>
          <a:p>
            <a:r>
              <a:rPr lang="ru-RU" sz="1400" smtClean="0"/>
              <a:t>ПОЗНАВАТЕЛЬНОЕ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НОД «Мир русских былин в картинах В.Васнецова: «Битва на Калиновом мосту»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Беседа «Как жили славяне» (из детской энциклопедии «В гостях у истории»)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Дидактическая игра «Что лишнее?»</a:t>
            </a:r>
          </a:p>
          <a:p>
            <a:r>
              <a:rPr lang="ru-RU" sz="1400" smtClean="0"/>
              <a:t>РЕЧЕВОЕ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Чтение былин «Добрыня Никитич», «Добрыня и Змей»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Слушание и заучивание поговорок о силе, смелости и отваге русских богатырей</a:t>
            </a:r>
          </a:p>
          <a:p>
            <a:r>
              <a:rPr lang="ru-RU" sz="1400" smtClean="0"/>
              <a:t>СОЦИАЛЬНО-КОММУНИКАТИВНОЕ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Сюжетно – ролевая игра «В гостях у Ильи Муромца»</a:t>
            </a:r>
          </a:p>
          <a:p>
            <a:r>
              <a:rPr lang="ru-RU" sz="1400" smtClean="0"/>
              <a:t>ХУДОЖЕСТВЕННО-ЭСТЕТИЧЕСКОЕ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Слушание фрагмента произведения А.Бородина «Богатырская симфония»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Рисование «Богатырский щит»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Аппликация «Кольчуга для богатыря»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Конструирование из модулей «Башня»</a:t>
            </a:r>
          </a:p>
          <a:p>
            <a:r>
              <a:rPr lang="ru-RU" sz="1400" smtClean="0"/>
              <a:t>ФИЗИЧЕСКОЕ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Подвижная игра «Петушиные бои»</a:t>
            </a:r>
          </a:p>
          <a:p>
            <a:r>
              <a:rPr lang="ru-RU" sz="1400" smtClean="0"/>
              <a:t>РАБОТА С РОДИТЕЛЯМИ: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Предложить родителям сделать фото-коллаж «Как мы с семьей посетили исторические места Нижнего Новгорода</a:t>
            </a:r>
          </a:p>
          <a:p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2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ПЕРСПЕКТИВНЫЙ ПЛАН ВОСПИТАТЕЛЬНО-ОБРАЗОВАТЕЛЬНОЙ РАБОТЫ</a:t>
            </a:r>
            <a:b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ДЕКАБРЬ</a:t>
            </a:r>
            <a:endParaRPr lang="ru-RU" sz="1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319712"/>
          </a:xfrm>
        </p:spPr>
        <p:txBody>
          <a:bodyPr/>
          <a:lstStyle/>
          <a:p>
            <a:r>
              <a:rPr lang="ru-RU" sz="1400" smtClean="0"/>
              <a:t>ПОЗНАВАТЕЛЬНОЕ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НОД «Мир русских былин в картинах В.Васнецова: «Витязь на распутье»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-Беседа «Творчество В.Васнецова»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Дидактическая игра «Почини картинку»</a:t>
            </a:r>
          </a:p>
          <a:p>
            <a:r>
              <a:rPr lang="ru-RU" sz="1400" smtClean="0"/>
              <a:t>РЕЧЕВОЕ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Чтение былины «На заставе богатырской»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Объяснение значения новых слов: предки, вороги, летопись, булава, колчан</a:t>
            </a:r>
          </a:p>
          <a:p>
            <a:r>
              <a:rPr lang="ru-RU" sz="1400" smtClean="0"/>
              <a:t>СОЦИАЛЬНО-КОММУНИКАТИВНОЕ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Сюжетно – ролевая игра «В кузнице»</a:t>
            </a:r>
          </a:p>
          <a:p>
            <a:r>
              <a:rPr lang="ru-RU" sz="1400" smtClean="0"/>
              <a:t>ХУДОЖЕСТВЕННО-ЭСТЕТИЧЕСКОЕ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Слушание первой части «Богатырской симфонии» А.Бородина «Сбор богатырей»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Рисование «Кольчуга»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Аппликация «Богатырь»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Конструирование из цветной бумаги «Шлем»</a:t>
            </a:r>
          </a:p>
          <a:p>
            <a:r>
              <a:rPr lang="ru-RU" sz="1400" smtClean="0"/>
              <a:t>ФИЗИЧЕСКОЕ РАЗВИТИЕ: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Подвижная игра «Смелые наездники»</a:t>
            </a:r>
          </a:p>
          <a:p>
            <a:r>
              <a:rPr lang="ru-RU" sz="1400" smtClean="0"/>
              <a:t>РАБОТА С РОДИТЕЛЯМИ:</a:t>
            </a:r>
          </a:p>
          <a:p>
            <a:pPr>
              <a:buFont typeface="Wingdings 2" pitchFamily="18" charset="2"/>
              <a:buNone/>
            </a:pPr>
            <a:r>
              <a:rPr lang="ru-RU" sz="1400" smtClean="0"/>
              <a:t>- Памятка для родителей «Список книг о богатырях, рекомендуемых для чтения детям»</a:t>
            </a:r>
          </a:p>
          <a:p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391</TotalTime>
  <Words>1343</Words>
  <Application>Microsoft Office PowerPoint</Application>
  <PresentationFormat>Экран (4:3)</PresentationFormat>
  <Paragraphs>227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17</vt:i4>
      </vt:variant>
    </vt:vector>
  </HeadingPairs>
  <TitlesOfParts>
    <vt:vector size="30" baseType="lpstr">
      <vt:lpstr>Corbel</vt:lpstr>
      <vt:lpstr>Arial</vt:lpstr>
      <vt:lpstr>Wingdings 2</vt:lpstr>
      <vt:lpstr>Verdana</vt:lpstr>
      <vt:lpstr>Calibri</vt:lpstr>
      <vt:lpstr>Gill Sans MT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«БОГАТЫРИ ЗЕМЛИ РУССКОЙ»</vt:lpstr>
      <vt:lpstr>ПАСПОРТ ПРОЕКТА</vt:lpstr>
      <vt:lpstr>АКТУАЛЬНОСТЬ</vt:lpstr>
      <vt:lpstr>Слайд 4</vt:lpstr>
      <vt:lpstr>ЭТАПЫ ПРОЕКТА</vt:lpstr>
      <vt:lpstr>ПЕРСПЕКТИВНЫЙ ПЛАН ВОСПИТАТЕЛЬНО-ОБРАЗОВАТЕЛЬНОЙ РАБОТЫ СЕНТЯБРЬ</vt:lpstr>
      <vt:lpstr>ПЕРСПЕКТИВНЫЙ ПЛАН ВОСПИТАТЕЛЬНО-ОБРАЗОВАТЕЛЬНОЙ РАБОТЫ ОКТЯБРЬ</vt:lpstr>
      <vt:lpstr>ПЕРСПЕКТИВНЫЙ ПЛАН ВОСПИТАТЕЛЬНО-ОБРАЗОВАТЕЛЬНОЙ РАБОТЫ НОЯБРЬ</vt:lpstr>
      <vt:lpstr>ПЕРСПЕКТИВНЫЙ ПЛАН ВОСПИТАТЕЛЬНО-ОБРАЗОВАТЕЛЬНОЙ РАБОТЫ ДЕКАБРЬ</vt:lpstr>
      <vt:lpstr>ПЕРСПЕКТИВНЫЙ ПЛАН ВОСПИТАТЕЛЬНО-ОБРАЗОВАТЕЛЬНОЙ РАБОТЫ ЯНВАРЬ</vt:lpstr>
      <vt:lpstr>ПЕРСПЕКТИВНЫЙ ПЛАН ВОСПИТАТЕЛЬНО-ОБРАЗОВАТЕЛЬНОЙ РАБОТЫ ФЕВРАЛЬ</vt:lpstr>
      <vt:lpstr>ПЕРСПЕКТИВНЫЙ ПЛАН ВОСПИТАТЕЛЬНО-ОБРАЗОВАТЕЛЬНОЙ РАБОТЫ МАРТ</vt:lpstr>
      <vt:lpstr>ПЕРСПЕКТИВНЫЙ ПЛАН ВОСПИТАТЕЛЬНО-ОБРАЗОВАТЕЛЬНОЙ РАБОТЫ АПРЕЛЬ</vt:lpstr>
      <vt:lpstr>ПЕРСПЕКТИВНЫЙ ПЛАН ВОСПИТАТЕЛЬНО-ОБРАЗОВАТЕЛЬНОЙ РАБОТЫ МАЙ</vt:lpstr>
      <vt:lpstr>ОЖИДАЕМЫЕ РЕЗУЛЬТАТЫ ПРОЕКТНОЙ ДЕЯТЕЛЬНОСТИ</vt:lpstr>
      <vt:lpstr>РЕЗУЛЬТАТЫ ПРОЕКТНОЙ ДЕЯТЕЛЬНОСТИ</vt:lpstr>
      <vt:lpstr>ПРОДУКТЫ ПРОЕКТНОЙ ДЕЯТЕЛЬНОСТИ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«БОГАТЫРИ ЗЕМЛИ РУССКОЙ»</dc:title>
  <dc:creator>User</dc:creator>
  <cp:lastModifiedBy>Татьяна</cp:lastModifiedBy>
  <cp:revision>42</cp:revision>
  <dcterms:created xsi:type="dcterms:W3CDTF">2017-03-29T12:49:53Z</dcterms:created>
  <dcterms:modified xsi:type="dcterms:W3CDTF">2017-09-14T11:28:13Z</dcterms:modified>
</cp:coreProperties>
</file>