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06" y="-84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A38D8A3-1931-488C-A551-C43139BEA605}" type="slidenum">
              <a:t>‹#›</a:t>
            </a:fld>
            <a:endParaRPr lang="de-DE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1E388B42-6809-48AD-A992-2984751FA747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ru-RU" sz="2000" b="0" i="0" u="none" strike="noStrike" kern="1200" cap="none" spc="0" baseline="0">
        <a:solidFill>
          <a:srgbClr val="000000"/>
        </a:solidFill>
        <a:uFillTx/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922" y="1027081"/>
            <a:ext cx="4934157" cy="3700796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36" y="5086798"/>
            <a:ext cx="5226481" cy="4107603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922" y="1027081"/>
            <a:ext cx="4934157" cy="3700796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36" y="5086798"/>
            <a:ext cx="5226481" cy="4107603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58" y="1027108"/>
            <a:ext cx="4933946" cy="3700457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36" y="5086798"/>
            <a:ext cx="5226481" cy="4107603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55651" y="2347914"/>
            <a:ext cx="8569327" cy="1620838"/>
          </a:xfrm>
        </p:spPr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512883" y="4283077"/>
            <a:ext cx="7056433" cy="1931990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7197727" y="555626"/>
            <a:ext cx="2151061" cy="6308729"/>
          </a:xfrm>
        </p:spPr>
        <p:txBody>
          <a:bodyPr vert="eaVert"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741358" y="555626"/>
            <a:ext cx="6303965" cy="63087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96927" y="4857749"/>
            <a:ext cx="8567735" cy="1501773"/>
          </a:xfrm>
        </p:spPr>
        <p:txBody>
          <a:bodyPr anchor="t" anchorCtr="0"/>
          <a:lstStyle>
            <a:lvl1pPr algn="l">
              <a:defRPr lang="ru-RU" sz="4000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96927" y="3203572"/>
            <a:ext cx="8567735" cy="165417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741358" y="2101848"/>
            <a:ext cx="4227508" cy="47624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121270" y="2101848"/>
            <a:ext cx="4227508" cy="47624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3215"/>
            <a:ext cx="9072567" cy="1258891"/>
          </a:xfrm>
        </p:spPr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4821" y="1692270"/>
            <a:ext cx="4452935" cy="704846"/>
          </a:xfrm>
        </p:spPr>
        <p:txBody>
          <a:bodyPr anchor="b"/>
          <a:lstStyle>
            <a:lvl1pPr marL="0" indent="0">
              <a:buNone/>
              <a:defRPr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04821" y="2397127"/>
            <a:ext cx="4452935" cy="4356101"/>
          </a:xfrm>
        </p:spPr>
        <p:txBody>
          <a:bodyPr/>
          <a:lstStyle>
            <a:lvl1pPr>
              <a:defRPr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5121270" y="1692270"/>
            <a:ext cx="4456108" cy="704846"/>
          </a:xfrm>
        </p:spPr>
        <p:txBody>
          <a:bodyPr anchor="b"/>
          <a:lstStyle>
            <a:lvl1pPr marL="0" indent="0">
              <a:buNone/>
              <a:defRPr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5121270" y="2397127"/>
            <a:ext cx="4456108" cy="4356101"/>
          </a:xfrm>
        </p:spPr>
        <p:txBody>
          <a:bodyPr/>
          <a:lstStyle>
            <a:lvl1pPr>
              <a:defRPr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</p:spTree>
  </p:cSld>
  <p:clrMapOvr>
    <a:masterClrMapping/>
  </p:clrMapOvr>
  <p:transition/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1623"/>
            <a:ext cx="3316291" cy="1279529"/>
          </a:xfrm>
        </p:spPr>
        <p:txBody>
          <a:bodyPr anchor="b" anchorCtr="0"/>
          <a:lstStyle>
            <a:lvl1pPr algn="l">
              <a:defRPr lang="ru-RU" sz="20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941758" y="301623"/>
            <a:ext cx="5635620" cy="6451604"/>
          </a:xfrm>
        </p:spPr>
        <p:txBody>
          <a:bodyPr/>
          <a:lstStyle>
            <a:lvl1pPr>
              <a:defRPr sz="32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504821" y="1581153"/>
            <a:ext cx="3316291" cy="5172075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976439" y="5291139"/>
            <a:ext cx="6048371" cy="625477"/>
          </a:xfrm>
        </p:spPr>
        <p:txBody>
          <a:bodyPr anchor="b" anchorCtr="0"/>
          <a:lstStyle>
            <a:lvl1pPr algn="l">
              <a:defRPr lang="ru-RU" sz="20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976439" y="674690"/>
            <a:ext cx="6048371" cy="4537079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976439" y="5916616"/>
            <a:ext cx="6048371" cy="887416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>
            <a:solidFill>
              <a:srgbClr val="C0C0C0"/>
            </a:solidFill>
            <a:prstDash val="solid"/>
          </a:ln>
        </p:spPr>
        <p:txBody>
          <a:bodyPr vert="horz" wrap="square" lIns="0" tIns="0" rIns="0" bIns="0" anchor="ctr" anchorCtr="1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740883" y="555479"/>
            <a:ext cx="8608317" cy="126252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/>
          <a:lstStyle/>
          <a:p>
            <a:pPr lvl="0"/>
            <a:endParaRPr lang="de-DE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740883" y="2101684"/>
            <a:ext cx="8608317" cy="47627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de-DE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0" tIns="0" rIns="0" bIns="0" anchor="ctr" anchorCtr="1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0" tIns="0" rIns="0" bIns="0" anchor="ctr" anchorCtr="1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0" tIns="0" rIns="0" bIns="0" anchor="ctr" anchorCtr="1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ndale Sans UI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SzPct val="45000"/>
        <a:buFont typeface="StarSymbol"/>
        <a:buChar char=""/>
        <a:tabLst/>
        <a:defRPr lang="de-DE" sz="2400" b="1" i="0" u="none" strike="noStrike" kern="0" cap="none" spc="0" baseline="0">
          <a:solidFill>
            <a:srgbClr val="333333"/>
          </a:solidFill>
          <a:uFillTx/>
          <a:latin typeface="Albany" pitchFamily="34"/>
          <a:cs typeface="Tahoma" pitchFamily="2"/>
        </a:defRPr>
      </a:lvl1pPr>
    </p:titleStyle>
    <p:bodyStyle>
      <a:lvl1pPr marL="431999" marR="0" lvl="0" indent="-323999" algn="l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Clr>
          <a:srgbClr val="0E594D"/>
        </a:buClr>
        <a:buSzPct val="45000"/>
        <a:buFont typeface="StarSymbol"/>
        <a:buChar char="●"/>
        <a:tabLst/>
        <a:defRPr lang="ru-RU" sz="2400" b="0" i="0" u="none" strike="noStrike" kern="0" cap="none" spc="0" baseline="0">
          <a:solidFill>
            <a:srgbClr val="000000"/>
          </a:solidFill>
          <a:uFillTx/>
          <a:latin typeface="Albany" pitchFamily="34"/>
          <a:ea typeface="Andale Sans UI" pitchFamily="2"/>
          <a:cs typeface="Tahoma" pitchFamily="2"/>
        </a:defRPr>
      </a:lvl1pPr>
      <a:lvl2pPr marL="863998" marR="0" lvl="1" indent="-287999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SzPct val="75000"/>
        <a:buFont typeface="StarSymbol"/>
        <a:buChar char="–"/>
        <a:tabLst/>
        <a:defRPr lang="ru-RU" sz="2800" b="0" i="0" u="none" strike="noStrike" kern="0" cap="none" spc="0" baseline="0">
          <a:solidFill>
            <a:srgbClr val="000000"/>
          </a:solidFill>
          <a:uFillTx/>
          <a:latin typeface="Albany" pitchFamily="34"/>
          <a:ea typeface="Andale Sans UI" pitchFamily="2"/>
          <a:cs typeface="Tahoma" pitchFamily="2"/>
        </a:defRPr>
      </a:lvl2pPr>
      <a:lvl3pPr marL="1295997" marR="0" lvl="2" indent="-215999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SzPct val="45000"/>
        <a:buFont typeface="StarSymbol"/>
        <a:buChar char="●"/>
        <a:tabLst/>
        <a:defRPr lang="ru-RU" sz="2400" b="0" i="0" u="none" strike="noStrike" kern="0" cap="none" spc="0" baseline="0">
          <a:solidFill>
            <a:srgbClr val="000000"/>
          </a:solidFill>
          <a:uFillTx/>
          <a:latin typeface="Albany" pitchFamily="34"/>
          <a:ea typeface="Andale Sans UI" pitchFamily="2"/>
          <a:cs typeface="Tahoma" pitchFamily="2"/>
        </a:defRPr>
      </a:lvl3pPr>
      <a:lvl4pPr marL="1727996" marR="0" lvl="3" indent="-215999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SzPct val="75000"/>
        <a:buFont typeface="StarSymbol"/>
        <a:buChar char="–"/>
        <a:tabLst/>
        <a:defRPr lang="ru-RU" sz="2000" b="0" i="0" u="none" strike="noStrike" kern="0" cap="none" spc="0" baseline="0">
          <a:solidFill>
            <a:srgbClr val="000000"/>
          </a:solidFill>
          <a:uFillTx/>
          <a:latin typeface="Albany" pitchFamily="34"/>
          <a:ea typeface="Andale Sans UI" pitchFamily="2"/>
          <a:cs typeface="Tahoma" pitchFamily="2"/>
        </a:defRPr>
      </a:lvl4pPr>
      <a:lvl5pPr marL="2159995" marR="0" lvl="4" indent="-215999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SzPct val="45000"/>
        <a:buFont typeface="StarSymbol"/>
        <a:buChar char="●"/>
        <a:tabLst/>
        <a:defRPr lang="ru-RU" sz="2000" b="0" i="0" u="none" strike="noStrike" kern="0" cap="none" spc="0" baseline="0">
          <a:solidFill>
            <a:srgbClr val="000000"/>
          </a:solidFill>
          <a:uFillTx/>
          <a:latin typeface="Albany" pitchFamily="34"/>
          <a:ea typeface="Andale Sans UI" pitchFamily="2"/>
          <a:cs typeface="Tahoma" pitchFamily="2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s://www.google.ru/url?sa=i&amp;rct=j&amp;q=&amp;esrc=s&amp;source=images&amp;cd=&amp;cad=rja&amp;uact=8&amp;ved=0ahUKEwjWkKbTufnTAhUFOpoKHe6RAOIQjRwIBw&amp;url=https%3A%2F%2Fwww.pinterest.com%2Fnewtanna%2Fsnegurochka%2F&amp;psig=AFQjCNFugmYfa-pUnb8h6d7k4fHLfwHMwA&amp;ust=1495197168603820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pinterest.com/19klida47/russian-lacquered-art/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s://www.google.ru/url?sa=i&amp;rct=j&amp;q=&amp;esrc=s&amp;source=images&amp;cd=&amp;cad=rja&amp;uact=8&amp;ved=&amp;url=http%3A%2F%2Fwww.perchica.ru%2Fpost254409859%2F&amp;psig=AFQjCNFugmYfa-pUnb8h6d7k4fHLfwHMwA&amp;ust=149519716860382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ru/url?sa=i&amp;rct=j&amp;q=&amp;esrc=s&amp;source=images&amp;cd=&amp;cad=rja&amp;uact=8&amp;ved=0ahUKEwjpufGCu_nTAhUsLZoKHUOhDREQjRwIBw&amp;url=http%3A%2F%2Ffb.ru%2Farticle%2F195867%2Fobrazyi-skazki-snegurochka-v-izobrazitelnom-iskusstve-literature-folklore&amp;psig=AFQjCNGDfQeUvu009pu3auXMxPUO3xOh3g&amp;ust=1495197517259057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hyperlink" Target="https://www.google.ru/url?sa=i&amp;rct=j&amp;q=&amp;esrc=s&amp;source=images&amp;cd=&amp;cad=rja&amp;uact=8&amp;ved=0ahUKEwj3rb-Wu_nTAhXkJZoKHVBQBloQjRwIBw&amp;url=http%3A%2F%2Fwww.kulturologia.ru%2Fblogs%2F020116%2F27844%2F&amp;psig=AFQjCNGDfQeUvu009pu3auXMxPUO3xOh3g&amp;ust=1495197517259057" TargetMode="External"/><Relationship Id="rId4" Type="http://schemas.openxmlformats.org/officeDocument/2006/relationships/hyperlink" Target="https://www.google.ru/url?sa=i&amp;rct=j&amp;q=&amp;esrc=s&amp;source=images&amp;cd=&amp;cad=rja&amp;uact=8&amp;ved=&amp;url=http%3A%2F%2Fwww.kulturologia.ru%2Fblogs%2F020116%2F27844%2F&amp;psig=AFQjCNGDfQeUvu009pu3auXMxPUO3xOh3g&amp;ust=149519751725905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google.ru/url?sa=i&amp;rct=j&amp;q=&amp;esrc=s&amp;source=images&amp;cd=&amp;cad=rja&amp;uact=8&amp;ved=0ahUKEwirt7Piu_nTAhUlDZoKHQWNAJIQjRwIBw&amp;url=http%3A%2F%2Fjo-jo.my1.ru%2Fblog%2Fiz_1_dlja_1_knigi_snegurochka_vesennjaja_skazka_aleksandr_ostrovskij%2F2013-12-04-4&amp;psig=AFQjCNHu0LeWE5jcMHDun3vTybUgamM_Cg&amp;ust=1495197709219793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nasledie-rus.ru/podshivka/pics/7718-pictures.php?picture=771807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ru/url?sa=i&amp;rct=j&amp;q=&amp;esrc=s&amp;source=images&amp;cd=&amp;cad=rja&amp;uact=8&amp;ved=0ahUKEwibzM_ao_nTAhWCIJoKHQBnALMQjRwIBw&amp;url=http%3A%2F%2Fwww.liveinternet.ru%2Fcommunity%2F2281209%2Fpost120456746%2F&amp;psig=AFQjCNGX-lr4wYbA_buiOlEqzjACZGpZ4Q&amp;ust=1495190232723658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google.ru/url?sa=i&amp;rct=j&amp;q=&amp;esrc=s&amp;source=images&amp;cd=&amp;cad=rja&amp;uact=8&amp;ved=0ahUKEwishJqHp_nTAhVnIJoKHX-cDVkQjRwIBw&amp;url=https%3A%2F%2Fwww.pinterest.com%2Fnewtanna%2Fsnegurochka%2F&amp;psig=AFQjCNF8_A6tOLGZ0Fv9OoCqyPitD1yHVg&amp;ust=1495191818366732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hyperlink" Target="https://www.google.ru/url?sa=i&amp;rct=j&amp;q=&amp;esrc=s&amp;source=images&amp;cd=&amp;cad=rja&amp;uact=8&amp;ved=0ahUKEwjOjOmgp_nTAhUjCZoKHaVxDAAQjRwIBw&amp;url=https%3A%2F%2Fmy.mail.ru%2Fcommunity%2Fconnoisseurs%2F317507C0F97875DB.html&amp;psig=AFQjCNF8_A6tOLGZ0Fv9OoCqyPitD1yHVg&amp;ust=149519181836673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>
              <a:buNone/>
            </a:pPr>
            <a:r>
              <a:rPr lang="de-DE"/>
              <a:t>Исследовательский проект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39998" y="1799996"/>
            <a:ext cx="9071643" cy="2379597"/>
          </a:xfrm>
        </p:spPr>
        <p:txBody>
          <a:bodyPr anchorCtr="1"/>
          <a:lstStyle/>
          <a:p>
            <a:pPr lvl="0" algn="ctr">
              <a:buNone/>
            </a:pPr>
            <a:r>
              <a:rPr lang="de-DE" b="1" dirty="0" err="1">
                <a:solidFill>
                  <a:srgbClr val="330099"/>
                </a:solidFill>
              </a:rPr>
              <a:t>Образы</a:t>
            </a:r>
            <a:r>
              <a:rPr lang="de-DE" b="1" dirty="0">
                <a:solidFill>
                  <a:srgbClr val="330099"/>
                </a:solidFill>
              </a:rPr>
              <a:t> </a:t>
            </a:r>
            <a:r>
              <a:rPr lang="de-DE" b="1" dirty="0" err="1">
                <a:solidFill>
                  <a:srgbClr val="330099"/>
                </a:solidFill>
              </a:rPr>
              <a:t>сказки"Снегурочка"в</a:t>
            </a:r>
            <a:r>
              <a:rPr lang="de-DE" b="1" dirty="0">
                <a:solidFill>
                  <a:srgbClr val="330099"/>
                </a:solidFill>
              </a:rPr>
              <a:t> </a:t>
            </a:r>
            <a:r>
              <a:rPr lang="de-DE" b="1" dirty="0" err="1">
                <a:solidFill>
                  <a:srgbClr val="330099"/>
                </a:solidFill>
              </a:rPr>
              <a:t>изобразительном</a:t>
            </a:r>
            <a:r>
              <a:rPr lang="de-DE" b="1" dirty="0">
                <a:solidFill>
                  <a:srgbClr val="330099"/>
                </a:solidFill>
              </a:rPr>
              <a:t> </a:t>
            </a:r>
            <a:r>
              <a:rPr lang="de-DE" b="1" dirty="0" err="1">
                <a:solidFill>
                  <a:srgbClr val="330099"/>
                </a:solidFill>
              </a:rPr>
              <a:t>искустве</a:t>
            </a:r>
            <a:r>
              <a:rPr lang="de-DE" sz="1800" dirty="0"/>
              <a:t>.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539998" y="4320000"/>
            <a:ext cx="9071643" cy="2379597"/>
          </a:xfrm>
        </p:spPr>
        <p:txBody>
          <a:bodyPr anchorCtr="1"/>
          <a:lstStyle/>
          <a:p>
            <a:pPr lvl="0" algn="ctr">
              <a:buNone/>
            </a:pPr>
            <a:r>
              <a:rPr lang="de-DE" sz="2000"/>
              <a:t>Выполнил:Ученица 8 класса </a:t>
            </a:r>
            <a:br>
              <a:rPr lang="de-DE" sz="2000"/>
            </a:br>
            <a:r>
              <a:rPr lang="de-DE" sz="2000"/>
              <a:t>МБОУ "Малокамалинская ООШ № 5</a:t>
            </a:r>
            <a:br>
              <a:rPr lang="de-DE" sz="2000"/>
            </a:br>
            <a:r>
              <a:rPr lang="de-DE" sz="2000"/>
              <a:t>Болтайс Надежда</a:t>
            </a:r>
            <a:br>
              <a:rPr lang="de-DE" sz="2000"/>
            </a:br>
            <a:r>
              <a:rPr lang="de-DE" sz="2000"/>
              <a:t/>
            </a:r>
            <a:br>
              <a:rPr lang="de-DE" sz="2000"/>
            </a:br>
            <a:r>
              <a:rPr lang="de-DE" sz="2000"/>
              <a:t/>
            </a:r>
            <a:br>
              <a:rPr lang="de-DE" sz="2000"/>
            </a:br>
            <a:r>
              <a:rPr lang="de-DE" sz="2000"/>
              <a:t/>
            </a:r>
            <a:br>
              <a:rPr lang="de-DE" sz="2000"/>
            </a:br>
            <a:r>
              <a:rPr lang="de-DE" sz="2000"/>
              <a:t/>
            </a:r>
            <a:br>
              <a:rPr lang="de-DE" sz="2000"/>
            </a:br>
            <a:r>
              <a:rPr lang="de-DE" sz="2000"/>
              <a:t>с.Малая Камала, 2017г.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/>
              <a:t>Федоскино</a:t>
            </a:r>
          </a:p>
        </p:txBody>
      </p:sp>
      <p:pic>
        <p:nvPicPr>
          <p:cNvPr id="3" name="Picture 2" descr="Картинки по запросу Федоскин снегурочка декоративно -прикладное искусство фото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15780" y="2915738"/>
            <a:ext cx="3338556" cy="432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 descr="Картинки по запросу Федоскин снегурочка декоративно -прикладное искусство фото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600148" y="1691603"/>
            <a:ext cx="2695578" cy="4608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6" descr="Картинки по запросу Федоскин снегурочка декоративно -прикладное искусство фото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6565977" y="2699720"/>
            <a:ext cx="3133173" cy="432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68355" y="357841"/>
            <a:ext cx="9071643" cy="1262155"/>
          </a:xfrm>
        </p:spPr>
        <p:txBody>
          <a:bodyPr/>
          <a:lstStyle/>
          <a:p>
            <a:pPr lvl="0">
              <a:buNone/>
            </a:pPr>
            <a:r>
              <a:rPr lang="de-DE"/>
              <a:t>Книжные иллюстрации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503998" y="1769043"/>
            <a:ext cx="9071643" cy="4989240"/>
          </a:xfrm>
        </p:spPr>
        <p:txBody>
          <a:bodyPr anchor="ctr" anchorCtr="1"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92477" y="362157"/>
            <a:ext cx="9143643" cy="68576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Живопись. К.Коровин</a:t>
            </a:r>
            <a:endParaRPr lang="ru-RU" dirty="0"/>
          </a:p>
        </p:txBody>
      </p:sp>
      <p:pic>
        <p:nvPicPr>
          <p:cNvPr id="3" name="Picture 2" descr="http://kladraz.ru/upload/blogs/4658_98acb9a5563cfe99f0108737925fd35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736058" y="1403567"/>
            <a:ext cx="4392484" cy="61561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/>
              <a:t>Н. Рерих</a:t>
            </a:r>
          </a:p>
        </p:txBody>
      </p:sp>
      <p:pic>
        <p:nvPicPr>
          <p:cNvPr id="3" name="Picture 2" descr="Картинки по запросу рерих снегурочка декоративно -прикладное искусство фото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15780" y="1635834"/>
            <a:ext cx="4968547" cy="592383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AutoShape 4" descr="Картинки по запросу рерих снегурочка декоративно -прикладное искусство фото">
            <a:hlinkClick r:id="rId4"/>
          </p:cNvPr>
          <p:cNvSpPr/>
          <p:nvPr/>
        </p:nvSpPr>
        <p:spPr>
          <a:xfrm>
            <a:off x="58741" y="-1790696"/>
            <a:ext cx="2543175" cy="374332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AutoShape 6" descr="Картинки по запросу рерих снегурочка декоративно -прикладное искусство фото">
            <a:hlinkClick r:id="rId4"/>
          </p:cNvPr>
          <p:cNvSpPr/>
          <p:nvPr/>
        </p:nvSpPr>
        <p:spPr>
          <a:xfrm>
            <a:off x="58741" y="-1790696"/>
            <a:ext cx="2543175" cy="374332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6" name="Picture 8" descr="Картинки по запросу рерих снегурочка декоративно -прикладное искусство фото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5256336" y="1763612"/>
            <a:ext cx="4824292" cy="57960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/>
              <a:t>В.Васнецов</a:t>
            </a:r>
          </a:p>
        </p:txBody>
      </p:sp>
      <p:sp>
        <p:nvSpPr>
          <p:cNvPr id="3" name="AutoShape 2" descr="Картинки по запросу васнецов снегурочка  фото"/>
          <p:cNvSpPr/>
          <p:nvPr/>
        </p:nvSpPr>
        <p:spPr>
          <a:xfrm>
            <a:off x="0" y="-144466"/>
            <a:ext cx="304796" cy="304796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4" name="Picture 4" descr="Картинки по запросу васнецов снегурочка  фото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808067" y="1320494"/>
            <a:ext cx="4032449" cy="62391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/>
              <a:t>М.Врубель</a:t>
            </a:r>
          </a:p>
        </p:txBody>
      </p:sp>
      <p:sp>
        <p:nvSpPr>
          <p:cNvPr id="3" name="AutoShape 2" descr="Картинки по запросу врубель снегурочка  фото"/>
          <p:cNvSpPr/>
          <p:nvPr/>
        </p:nvSpPr>
        <p:spPr>
          <a:xfrm>
            <a:off x="0" y="-144466"/>
            <a:ext cx="304796" cy="304796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4" name="Picture 4" descr="Картинки по запросу врубель снегурочка  фото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024085" y="1331567"/>
            <a:ext cx="4063227" cy="6048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>
              <a:buNone/>
            </a:pPr>
            <a:r>
              <a:rPr lang="ru-RU"/>
              <a:t>Книжные иллюстрации</a:t>
            </a:r>
            <a:r>
              <a:rPr lang="de-DE"/>
              <a:t> И.Билибин</a:t>
            </a:r>
          </a:p>
        </p:txBody>
      </p:sp>
      <p:sp>
        <p:nvSpPr>
          <p:cNvPr id="3" name="Подзаголовок 3"/>
          <p:cNvSpPr txBox="1">
            <a:spLocks noGrp="1"/>
          </p:cNvSpPr>
          <p:nvPr>
            <p:ph type="subTitle" idx="4294967295"/>
          </p:nvPr>
        </p:nvSpPr>
        <p:spPr/>
        <p:txBody>
          <a:bodyPr anchor="ctr" anchorCtr="1"/>
          <a:lstStyle/>
          <a:p>
            <a:endParaRPr lang="ru-RU"/>
          </a:p>
        </p:txBody>
      </p:sp>
      <p:pic>
        <p:nvPicPr>
          <p:cNvPr id="4" name="Picture 1" descr="C:\Users\евгения\Desktop\430fa147a61b8fa801e7cf4d226b2f79_i-5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3806" y="1688028"/>
            <a:ext cx="4824538" cy="5871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C:\Users\евгения\Desktop\N20528147002-1.jpg"/>
          <p:cNvPicPr>
            <a:picLocks noChangeAspect="1"/>
          </p:cNvPicPr>
          <p:nvPr/>
        </p:nvPicPr>
        <p:blipFill>
          <a:blip r:embed="rId4" cstate="print"/>
          <a:srcRect l="14547" r="14957"/>
          <a:stretch>
            <a:fillRect/>
          </a:stretch>
        </p:blipFill>
        <p:spPr>
          <a:xfrm>
            <a:off x="5832399" y="1619594"/>
            <a:ext cx="4032696" cy="57204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снегурочка книжные иллюстрации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9952" y="1619597"/>
            <a:ext cx="7272805" cy="522000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4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/>
              <a:t>Книжные иллюстрации </a:t>
            </a:r>
            <a:r>
              <a:rPr lang="ru-RU" dirty="0" err="1"/>
              <a:t>И.Билибин</a:t>
            </a:r>
            <a:r>
              <a:rPr lang="ru-RU" dirty="0"/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/>
              <a:t>Декоративно-прикладное </a:t>
            </a:r>
            <a:r>
              <a:rPr lang="ru-RU" dirty="0" smtClean="0"/>
              <a:t>искусство. Палех</a:t>
            </a:r>
            <a:endParaRPr lang="ru-RU" dirty="0"/>
          </a:p>
        </p:txBody>
      </p:sp>
      <p:sp>
        <p:nvSpPr>
          <p:cNvPr id="3" name="AutoShape 2" descr="Картинки по запросу снегурочка декоративно -прикладное искусство Палех"/>
          <p:cNvSpPr/>
          <p:nvPr/>
        </p:nvSpPr>
        <p:spPr>
          <a:xfrm>
            <a:off x="0" y="-144466"/>
            <a:ext cx="304796" cy="304796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AutoShape 4" descr="Картинки по запросу снегурочка декоративно -прикладное искусство Палех"/>
          <p:cNvSpPr/>
          <p:nvPr/>
        </p:nvSpPr>
        <p:spPr>
          <a:xfrm>
            <a:off x="0" y="-144466"/>
            <a:ext cx="304796" cy="304796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AutoShape 6" descr="Картинки по запросу снегурочка декоративно -прикладное искусство Палех"/>
          <p:cNvSpPr/>
          <p:nvPr/>
        </p:nvSpPr>
        <p:spPr>
          <a:xfrm>
            <a:off x="0" y="-144466"/>
            <a:ext cx="304796" cy="304796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AutoShape 8" descr="Картинки по запросу снегурочка декоративно -прикладное искусство Палех"/>
          <p:cNvSpPr/>
          <p:nvPr/>
        </p:nvSpPr>
        <p:spPr>
          <a:xfrm>
            <a:off x="0" y="-144466"/>
            <a:ext cx="304796" cy="304796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" name="AutoShape 10" descr="Картинки по запросу снегурочка декоративно -прикладное искусство Палех"/>
          <p:cNvSpPr/>
          <p:nvPr/>
        </p:nvSpPr>
        <p:spPr>
          <a:xfrm>
            <a:off x="0" y="-144466"/>
            <a:ext cx="304796" cy="304796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8" name="Picture 12" descr="Картинки по запросу снегурочка декоративно -прикладное искусство Палех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1835621"/>
            <a:ext cx="4320475" cy="5724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14" descr="Картинки по запросу снегурочка декоративно -прикладное искусство Палех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320229" y="1907630"/>
            <a:ext cx="5760390" cy="56520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yt coo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31</Words>
  <Application>Microsoft Office PowerPoint</Application>
  <PresentationFormat>Экран (4:3)</PresentationFormat>
  <Paragraphs>12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lyt cool</vt:lpstr>
      <vt:lpstr>Исследовательский проект</vt:lpstr>
      <vt:lpstr>Книжные иллюстрации</vt:lpstr>
      <vt:lpstr>Живопись. К.Коровин</vt:lpstr>
      <vt:lpstr>Н. Рерих</vt:lpstr>
      <vt:lpstr>В.Васнецов</vt:lpstr>
      <vt:lpstr>М.Врубель</vt:lpstr>
      <vt:lpstr>Книжные иллюстрации И.Билибин</vt:lpstr>
      <vt:lpstr>Книжные иллюстрации И.Билибин  </vt:lpstr>
      <vt:lpstr>Декоративно-прикладное искусство. Палех</vt:lpstr>
      <vt:lpstr>Федоскино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</dc:title>
  <dc:creator>евгения</dc:creator>
  <cp:lastModifiedBy>евгения</cp:lastModifiedBy>
  <cp:revision>13</cp:revision>
  <dcterms:created xsi:type="dcterms:W3CDTF">2009-04-16T11:32:32Z</dcterms:created>
  <dcterms:modified xsi:type="dcterms:W3CDTF">2017-09-14T17:20:42Z</dcterms:modified>
</cp:coreProperties>
</file>