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3356992"/>
            <a:ext cx="3313355" cy="17021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Деловая игра для воспитателей по речевому развитию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229200"/>
            <a:ext cx="3816424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Подготовила логопед Павлова Марина Алексеевна</a:t>
            </a:r>
          </a:p>
          <a:p>
            <a:pPr algn="ctr"/>
            <a:r>
              <a:rPr lang="ru-RU" b="1" dirty="0" smtClean="0"/>
              <a:t>МБДОУ «</a:t>
            </a:r>
            <a:r>
              <a:rPr lang="ru-RU" b="1" dirty="0" err="1" smtClean="0"/>
              <a:t>Чэчир</a:t>
            </a:r>
            <a:r>
              <a:rPr lang="ru-RU" b="1" dirty="0" smtClean="0"/>
              <a:t>» с. </a:t>
            </a:r>
            <a:r>
              <a:rPr lang="ru-RU" b="1" dirty="0"/>
              <a:t>М</a:t>
            </a:r>
            <a:r>
              <a:rPr lang="ru-RU" b="1" dirty="0" smtClean="0"/>
              <a:t>ихайловка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744416" cy="374441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5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Словарный запас у детей 5 </a:t>
            </a:r>
            <a:r>
              <a:rPr lang="ru-RU" smtClean="0"/>
              <a:t>– 7 лет </a:t>
            </a:r>
            <a:r>
              <a:rPr lang="ru-RU" dirty="0" smtClean="0"/>
              <a:t>составляет около…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3000 – 4000 слов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3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Как называется разговор двух или более людей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Диалог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2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9. Как называется речь обращенная к слушателям или к самому себе?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Монолог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2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6288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10. </a:t>
            </a:r>
            <a:r>
              <a:rPr lang="ru-RU" sz="3200" i="1" dirty="0"/>
              <a:t>Как называется образное, краткое изречение, метко определяющее какое-либо </a:t>
            </a:r>
            <a:r>
              <a:rPr lang="ru-RU" sz="3200" i="1" dirty="0" smtClean="0"/>
              <a:t>явление?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Поговорка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1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11. </a:t>
            </a:r>
            <a:r>
              <a:rPr lang="ru-RU" sz="3200" i="1" dirty="0"/>
              <a:t>Как называется короткий рассказ, чаще всего стихотворный, иносказательного содержания  с </a:t>
            </a:r>
            <a:r>
              <a:rPr lang="ru-RU" sz="3200" i="1" dirty="0" smtClean="0"/>
              <a:t>выводом-моралью?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Басня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03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060848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12. </a:t>
            </a:r>
            <a:r>
              <a:rPr lang="ru-RU" sz="2800" i="1" dirty="0"/>
              <a:t>Как называется основной вид устного народного творчества, художественное повествование фантастического, приключенческого или бытового </a:t>
            </a:r>
            <a:r>
              <a:rPr lang="ru-RU" sz="2800" i="1" dirty="0" smtClean="0"/>
              <a:t>характера?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Сказка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4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13. </a:t>
            </a:r>
            <a:r>
              <a:rPr lang="ru-RU" i="1" dirty="0"/>
              <a:t>К</a:t>
            </a:r>
            <a:r>
              <a:rPr lang="ru-RU" i="1" dirty="0" smtClean="0"/>
              <a:t>ак </a:t>
            </a:r>
            <a:r>
              <a:rPr lang="ru-RU" i="1" dirty="0"/>
              <a:t>называется устное народное творчество, народная </a:t>
            </a:r>
            <a:r>
              <a:rPr lang="ru-RU" i="1" dirty="0" smtClean="0"/>
              <a:t>мудрость?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Фольклор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4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14. Какие  </a:t>
            </a:r>
            <a:r>
              <a:rPr lang="ru-RU" sz="3200" dirty="0"/>
              <a:t>3 метода </a:t>
            </a:r>
            <a:r>
              <a:rPr lang="ru-RU" sz="3200" dirty="0" smtClean="0"/>
              <a:t>существует для  ознакомления </a:t>
            </a:r>
            <a:r>
              <a:rPr lang="ru-RU" sz="3200" dirty="0"/>
              <a:t>детей с </a:t>
            </a:r>
            <a:r>
              <a:rPr lang="ru-RU" sz="3200" dirty="0" smtClean="0"/>
              <a:t>литературой?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Словесный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Практический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Наглядный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9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15. </a:t>
            </a:r>
            <a:r>
              <a:rPr lang="ru-RU" dirty="0"/>
              <a:t>Автор сказки «Гадкий утенок</a:t>
            </a:r>
            <a:r>
              <a:rPr lang="ru-RU" dirty="0" smtClean="0"/>
              <a:t>»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Ганс </a:t>
            </a:r>
            <a:r>
              <a:rPr lang="ru-RU" b="1" i="1" dirty="0">
                <a:solidFill>
                  <a:srgbClr val="FF0000"/>
                </a:solidFill>
              </a:rPr>
              <a:t>Христиан </a:t>
            </a:r>
            <a:r>
              <a:rPr lang="ru-RU" b="1" i="1" dirty="0" smtClean="0">
                <a:solidFill>
                  <a:srgbClr val="FF0000"/>
                </a:solidFill>
              </a:rPr>
              <a:t>Андерсен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03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6288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16. Угадайте какие русские народные сказки зашифрованы в </a:t>
            </a:r>
            <a:r>
              <a:rPr lang="ru-RU" dirty="0"/>
              <a:t>наборе </a:t>
            </a:r>
            <a:r>
              <a:rPr lang="ru-RU" dirty="0" smtClean="0"/>
              <a:t>слогов?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92896"/>
            <a:ext cx="6777317" cy="3508977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боклоко</a:t>
            </a:r>
            <a:r>
              <a:rPr lang="ru-RU" b="1" dirty="0">
                <a:solidFill>
                  <a:srgbClr val="FF0000"/>
                </a:solidFill>
              </a:rPr>
              <a:t>  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err="1" smtClean="0">
                <a:solidFill>
                  <a:srgbClr val="7030A0"/>
                </a:solidFill>
              </a:rPr>
              <a:t>зоркомо</a:t>
            </a:r>
            <a:r>
              <a:rPr lang="ru-RU" b="1" dirty="0" smtClean="0">
                <a:solidFill>
                  <a:srgbClr val="7030A0"/>
                </a:solidFill>
              </a:rPr>
              <a:t>       </a:t>
            </a:r>
          </a:p>
          <a:p>
            <a:pPr marL="6858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err="1" smtClean="0">
                <a:solidFill>
                  <a:srgbClr val="FFC000"/>
                </a:solidFill>
              </a:rPr>
              <a:t>Очвокамйюд</a:t>
            </a:r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>
              <a:solidFill>
                <a:srgbClr val="FFC000"/>
              </a:solidFill>
            </a:endParaRPr>
          </a:p>
          <a:p>
            <a:r>
              <a:rPr lang="ru-RU" b="1" dirty="0" err="1">
                <a:solidFill>
                  <a:srgbClr val="00B050"/>
                </a:solidFill>
              </a:rPr>
              <a:t>дыродйом</a:t>
            </a:r>
            <a:r>
              <a:rPr lang="ru-RU" b="1" dirty="0">
                <a:solidFill>
                  <a:srgbClr val="00B050"/>
                </a:solidFill>
              </a:rPr>
              <a:t> 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4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Цель игры: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2060848"/>
            <a:ext cx="6777317" cy="3508977"/>
          </a:xfrm>
        </p:spPr>
        <p:txBody>
          <a:bodyPr>
            <a:normAutofit/>
          </a:bodyPr>
          <a:lstStyle/>
          <a:p>
            <a:r>
              <a:rPr lang="ru-RU" dirty="0"/>
              <a:t>формирование педагогической компетентности педагогов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развивать </a:t>
            </a:r>
            <a:r>
              <a:rPr lang="ru-RU" dirty="0"/>
              <a:t>коммуникативные качества </a:t>
            </a:r>
            <a:r>
              <a:rPr lang="ru-RU" dirty="0" smtClean="0"/>
              <a:t>педагогов</a:t>
            </a:r>
            <a:r>
              <a:rPr lang="ru-RU" dirty="0"/>
              <a:t>;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уточнение </a:t>
            </a:r>
            <a:r>
              <a:rPr lang="ru-RU" dirty="0"/>
              <a:t>знаний и умений педагогов по проблеме речевого развития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81827">
            <a:off x="1287905" y="1548161"/>
            <a:ext cx="6877814" cy="13134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игру 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89040"/>
            <a:ext cx="1751533" cy="1751533"/>
          </a:xfrm>
        </p:spPr>
      </p:pic>
    </p:spTree>
    <p:extLst>
      <p:ext uri="{BB962C8B-B14F-4D97-AF65-F5344CB8AC3E}">
        <p14:creationId xmlns:p14="http://schemas.microsoft.com/office/powerpoint/2010/main" val="271601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6777317" cy="44644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Активизировать </a:t>
            </a:r>
            <a:r>
              <a:rPr lang="ru-RU" dirty="0"/>
              <a:t>знания педагогов о методах, приемах и средствах развития речи дошкольников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Повысить </a:t>
            </a:r>
            <a:r>
              <a:rPr lang="ru-RU" dirty="0"/>
              <a:t>у воспитателей компетентность в области развития речи дошкольников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dirty="0" smtClean="0"/>
              <a:t>Развивать </a:t>
            </a:r>
            <a:r>
              <a:rPr lang="ru-RU" dirty="0"/>
              <a:t>личностные профессиональные качества педагогов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Совершенствовать </a:t>
            </a:r>
            <a:r>
              <a:rPr lang="ru-RU" dirty="0"/>
              <a:t>навыки логического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91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Что является </a:t>
            </a:r>
            <a:r>
              <a:rPr lang="ru-RU" dirty="0"/>
              <a:t>ведущим средством развития </a:t>
            </a:r>
            <a:r>
              <a:rPr lang="ru-RU" dirty="0" smtClean="0"/>
              <a:t>речи?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endParaRPr lang="ru-RU" sz="2800" dirty="0" smtClean="0"/>
          </a:p>
          <a:p>
            <a:pPr marL="68580" indent="0" algn="ctr">
              <a:buNone/>
            </a:pPr>
            <a:endParaRPr lang="ru-RU" sz="2800" dirty="0"/>
          </a:p>
          <a:p>
            <a:pPr marL="68580" indent="0" algn="ctr">
              <a:buNone/>
            </a:pPr>
            <a:endParaRPr lang="ru-RU" sz="2800" dirty="0" smtClean="0"/>
          </a:p>
          <a:p>
            <a:pPr marL="6858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Общение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1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Что входит в компоненты речи?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140968"/>
            <a:ext cx="5760756" cy="18254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Интонация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Высота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Сила голоса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58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3. Кто относится к обязанностям формирования звуковой культуры речи?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068960"/>
            <a:ext cx="5544732" cy="196944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Родитель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Логопед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78023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 Минимальный словарный запас к 2 –м годам составляет…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200 – 300 слов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0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Минимальный словарный запас 3-4 годовалого ребенка составляет…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800 – 1500 слов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2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Минимальный словарный запас у ребенка 4 – 5 лет достигает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1900 – 2200 слов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3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249</TotalTime>
  <Words>309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Деловая игра для воспитателей по речевому развитию</vt:lpstr>
      <vt:lpstr>Цель игры:</vt:lpstr>
      <vt:lpstr>Задачи: </vt:lpstr>
      <vt:lpstr>1. Что является ведущим средством развития речи?</vt:lpstr>
      <vt:lpstr>2. Что входит в компоненты речи?  </vt:lpstr>
      <vt:lpstr>3. Кто относится к обязанностям формирования звуковой культуры речи?</vt:lpstr>
      <vt:lpstr>4. Минимальный словарный запас к 2 –м годам составляет…</vt:lpstr>
      <vt:lpstr>5. Минимальный словарный запас 3-4 годовалого ребенка составляет…</vt:lpstr>
      <vt:lpstr>6. Минимальный словарный запас у ребенка 4 – 5 лет достигает …</vt:lpstr>
      <vt:lpstr>7. Словарный запас у детей 5 – 7 лет составляет около…</vt:lpstr>
      <vt:lpstr>8. Как называется разговор двух или более людей ?</vt:lpstr>
      <vt:lpstr>9. Как называется речь обращенная к слушателям или к самому себе?</vt:lpstr>
      <vt:lpstr>10. Как называется образное, краткое изречение, метко определяющее какое-либо явление?</vt:lpstr>
      <vt:lpstr>11. Как называется короткий рассказ, чаще всего стихотворный, иносказательного содержания  с выводом-моралью?</vt:lpstr>
      <vt:lpstr>12. Как называется основной вид устного народного творчества, художественное повествование фантастического, приключенческого или бытового характера?</vt:lpstr>
      <vt:lpstr>13. Как называется устное народное творчество, народная мудрость?</vt:lpstr>
      <vt:lpstr>14. Какие  3 метода существует для  ознакомления детей с литературой?</vt:lpstr>
      <vt:lpstr>15. Автор сказки «Гадкий утенок» ?</vt:lpstr>
      <vt:lpstr>16. Угадайте какие русские народные сказки зашифрованы в наборе слогов?</vt:lpstr>
      <vt:lpstr>Спасибо за игру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воспитателей по речевому развитию</dc:title>
  <dc:creator>MarikKa</dc:creator>
  <cp:lastModifiedBy>Acer</cp:lastModifiedBy>
  <cp:revision>14</cp:revision>
  <dcterms:created xsi:type="dcterms:W3CDTF">2017-01-26T10:21:17Z</dcterms:created>
  <dcterms:modified xsi:type="dcterms:W3CDTF">2017-01-30T06:50:17Z</dcterms:modified>
</cp:coreProperties>
</file>