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56" r:id="rId2"/>
    <p:sldId id="281" r:id="rId3"/>
    <p:sldId id="280" r:id="rId4"/>
    <p:sldId id="282" r:id="rId5"/>
    <p:sldId id="283" r:id="rId6"/>
    <p:sldId id="284" r:id="rId7"/>
    <p:sldId id="285" r:id="rId8"/>
    <p:sldId id="286" r:id="rId9"/>
    <p:sldId id="287" r:id="rId10"/>
    <p:sldId id="290" r:id="rId11"/>
    <p:sldId id="289" r:id="rId12"/>
    <p:sldId id="291" r:id="rId13"/>
    <p:sldId id="278" r:id="rId14"/>
    <p:sldId id="263" r:id="rId15"/>
    <p:sldId id="264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85" autoAdjust="0"/>
    <p:restoredTop sz="94709" autoAdjust="0"/>
  </p:normalViewPr>
  <p:slideViewPr>
    <p:cSldViewPr>
      <p:cViewPr varScale="1">
        <p:scale>
          <a:sx n="69" d="100"/>
          <a:sy n="69" d="100"/>
        </p:scale>
        <p:origin x="-142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EC0051-05BE-40FC-8792-4F0BEA7F0E3D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8BE140-F9A5-43D6-BD28-FD135381F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BE140-F9A5-43D6-BD28-FD135381FD2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A469-05E8-406B-8BA4-73684FD49C03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6FB-B9A5-4998-BBC2-6A57A2EE6C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A469-05E8-406B-8BA4-73684FD49C03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6FB-B9A5-4998-BBC2-6A57A2EE6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A469-05E8-406B-8BA4-73684FD49C03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6FB-B9A5-4998-BBC2-6A57A2EE6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A469-05E8-406B-8BA4-73684FD49C03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6FB-B9A5-4998-BBC2-6A57A2EE6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A469-05E8-406B-8BA4-73684FD49C03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A0F26FB-B9A5-4998-BBC2-6A57A2EE6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A469-05E8-406B-8BA4-73684FD49C03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6FB-B9A5-4998-BBC2-6A57A2EE6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A469-05E8-406B-8BA4-73684FD49C03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6FB-B9A5-4998-BBC2-6A57A2EE6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A469-05E8-406B-8BA4-73684FD49C03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6FB-B9A5-4998-BBC2-6A57A2EE6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A469-05E8-406B-8BA4-73684FD49C03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6FB-B9A5-4998-BBC2-6A57A2EE6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A469-05E8-406B-8BA4-73684FD49C03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6FB-B9A5-4998-BBC2-6A57A2EE6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CA469-05E8-406B-8BA4-73684FD49C03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F26FB-B9A5-4998-BBC2-6A57A2EE6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32CA469-05E8-406B-8BA4-73684FD49C03}" type="datetimeFigureOut">
              <a:rPr lang="ru-RU" smtClean="0"/>
              <a:pPr/>
              <a:t>05.05.2016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A0F26FB-B9A5-4998-BBC2-6A57A2EE6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&#1052;&#1059;&#1047;&#1067;&#1050;&#1040;\&#1087;&#1077;&#1089;&#1085;&#1080;%20&#1076;&#1083;&#1103;%20&#1096;&#1082;&#1086;&#1083;&#1099;\&#1087;&#1088;&#1086;&#1097;&#1072;&#1085;&#1080;&#1077;%20&#1089;&#1083;&#1072;&#1074;&#1103;&#1085;&#1082;&#1080;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&#1052;&#1059;&#1047;&#1067;&#1050;&#1040;\&#1087;&#1077;&#1089;&#1085;&#1080;%20&#1076;&#1083;&#1103;%20&#1096;&#1082;&#1086;&#1083;&#1099;\Track%20No18.mp3" TargetMode="Externa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0"/>
            <a:ext cx="804389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9_may_05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/>
          </a:prstGeom>
          <a:ln w="57150">
            <a:solidFill>
              <a:schemeClr val="bg2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285720" y="357166"/>
            <a:ext cx="852767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4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11" name="прощание славянки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8501090" y="6215082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315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Муз. знятие к 9 мая\chel_v_bloka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Муз. знятие к 9 мая\1280x1024_NdW3d52yXcL1LeDl267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F:\Муз. знятие к 9 мая\i51f0bd1d5e1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2Diag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5000660" cy="3862044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1945-5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4000504"/>
            <a:ext cx="3857652" cy="2857496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1945-6_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29256" y="3571852"/>
            <a:ext cx="3286148" cy="3286148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1945-49_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29256" y="214290"/>
            <a:ext cx="3286148" cy="2857520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Долгожданная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победа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oboi_1280x80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05180" y="1600200"/>
            <a:ext cx="7533640" cy="4708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Track No1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29652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4174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9 Мая – </a:t>
            </a:r>
            <a:b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великий праздник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00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2000240"/>
            <a:ext cx="6000792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_may_02.gif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857224" y="642918"/>
            <a:ext cx="7786742" cy="571504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Танюха\Desktop\Муз. знятие к 9 мая\20150910_090212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2643182"/>
            <a:ext cx="4714876" cy="4214818"/>
          </a:xfrm>
          <a:prstGeom prst="round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</p:pic>
      <p:pic>
        <p:nvPicPr>
          <p:cNvPr id="7" name="Picture 3" descr="C:\Users\Танюха\Desktop\Муз. знятие к 9 мая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0"/>
            <a:ext cx="4429124" cy="4214818"/>
          </a:xfrm>
          <a:prstGeom prst="round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нюха\Desktop\Муз. знятие к 9 мая\57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214810" cy="4429132"/>
          </a:xfrm>
          <a:prstGeom prst="round2DiagRect">
            <a:avLst/>
          </a:prstGeom>
          <a:noFill/>
          <a:ln w="38100">
            <a:solidFill>
              <a:schemeClr val="accent3"/>
            </a:solidFill>
          </a:ln>
        </p:spPr>
      </p:pic>
      <p:pic>
        <p:nvPicPr>
          <p:cNvPr id="2051" name="Picture 3" descr="C:\Users\Танюха\Desktop\Муз. знятие к 9 мая\57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428868"/>
            <a:ext cx="4786314" cy="4429132"/>
          </a:xfrm>
          <a:prstGeom prst="round2DiagRect">
            <a:avLst/>
          </a:prstGeom>
          <a:noFill/>
          <a:ln w="38100">
            <a:solidFill>
              <a:schemeClr val="accent3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анюха\Desktop\Муз. знятие к 9 мая\19fa89ba1f777257d3b2ca728eefa2e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/>
          </a:prstGeom>
          <a:noFill/>
          <a:ln w="57150">
            <a:solidFill>
              <a:schemeClr val="tx2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Танюха\Desktop\Муз. знятие к 9 мая\1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нюха\Desktop\Муз. знятие к 9 мая\war_ph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oundRect">
            <a:avLst/>
          </a:prstGeom>
          <a:noFill/>
          <a:ln w="57150">
            <a:solidFill>
              <a:schemeClr val="tx2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 - «Моим оружием была музыка»</a:t>
            </a:r>
            <a:br>
              <a:rPr lang="ru-RU" dirty="0" smtClean="0">
                <a:solidFill>
                  <a:schemeClr val="bg2"/>
                </a:solidFill>
              </a:rPr>
            </a:br>
            <a:r>
              <a:rPr lang="ru-RU" dirty="0" smtClean="0">
                <a:solidFill>
                  <a:schemeClr val="bg2"/>
                </a:solidFill>
              </a:rPr>
              <a:t>Д.Д.Шостакович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Танюха\Desktop\Муз. знятие к 9 мая\5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71612"/>
            <a:ext cx="8215370" cy="4714908"/>
          </a:xfrm>
          <a:prstGeom prst="snip2DiagRect">
            <a:avLst/>
          </a:prstGeom>
          <a:noFill/>
          <a:ln w="57150">
            <a:solidFill>
              <a:schemeClr val="accent3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Не жалея собственной жизни…</a:t>
            </a:r>
            <a:br>
              <a:rPr lang="ru-RU" sz="4400" dirty="0" smtClean="0">
                <a:solidFill>
                  <a:srgbClr val="C00000"/>
                </a:solidFill>
              </a:rPr>
            </a:br>
            <a:endParaRPr lang="ru-RU" sz="4000" dirty="0"/>
          </a:p>
        </p:txBody>
      </p:sp>
      <p:pic>
        <p:nvPicPr>
          <p:cNvPr id="5" name="Рисунок 4" descr="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59" y="2000240"/>
            <a:ext cx="4066127" cy="45720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00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1928802"/>
            <a:ext cx="4276436" cy="46434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Танюха\Desktop\Муз. знятие к 9 мая\0010-010-Kompozitor-Dmitrij-Dmitrievich-SHostakovich-perenes-vse-uzhasy-blokad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chemeClr val="bg2"/>
            </a:solidFill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576</TotalTime>
  <Words>19</Words>
  <Application>Microsoft Office PowerPoint</Application>
  <PresentationFormat>Экран (4:3)</PresentationFormat>
  <Paragraphs>5</Paragraphs>
  <Slides>16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 - «Моим оружием была музыка» Д.Д.Шостакович</vt:lpstr>
      <vt:lpstr>Не жалея собственной жизни… </vt:lpstr>
      <vt:lpstr>Слайд 9</vt:lpstr>
      <vt:lpstr>Слайд 10</vt:lpstr>
      <vt:lpstr>Слайд 11</vt:lpstr>
      <vt:lpstr>Слайд 12</vt:lpstr>
      <vt:lpstr>Слайд 13</vt:lpstr>
      <vt:lpstr>Долгожданная победа</vt:lpstr>
      <vt:lpstr>9 Мая –  великий праздник</vt:lpstr>
      <vt:lpstr>Слайд 16</vt:lpstr>
    </vt:vector>
  </TitlesOfParts>
  <Company>Samsung Electronics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SEC</dc:creator>
  <cp:lastModifiedBy>Танюха</cp:lastModifiedBy>
  <cp:revision>58</cp:revision>
  <dcterms:created xsi:type="dcterms:W3CDTF">2010-04-17T13:12:06Z</dcterms:created>
  <dcterms:modified xsi:type="dcterms:W3CDTF">2016-05-05T16:24:52Z</dcterms:modified>
</cp:coreProperties>
</file>