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300" r:id="rId4"/>
    <p:sldId id="283" r:id="rId5"/>
    <p:sldId id="282" r:id="rId6"/>
    <p:sldId id="280" r:id="rId7"/>
    <p:sldId id="29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51" d="100"/>
          <a:sy n="51" d="100"/>
        </p:scale>
        <p:origin x="6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4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9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1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3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0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4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3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5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8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1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0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9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 И  УЛИЦЫ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старшего дошкольного возраста</a:t>
            </a: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Степанова Л.В.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2017г.</a:t>
            </a:r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1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94" y="189761"/>
            <a:ext cx="793002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высотные дома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936299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улица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93074" y="121787"/>
            <a:ext cx="514402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Твой дом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дождь, и в ветер, и в буран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Длинной шеей вертит кран.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стоит большой и важный,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 дом многоэтажный.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3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36507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улица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06016" y="4670162"/>
            <a:ext cx="48433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тебя он строит дом.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Видишь – комната с окном?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Раз! – и комната уже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десятом этаже.</a:t>
            </a:r>
          </a:p>
        </p:txBody>
      </p:sp>
    </p:spTree>
    <p:extLst>
      <p:ext uri="{BB962C8B-B14F-4D97-AF65-F5344CB8AC3E}">
        <p14:creationId xmlns:p14="http://schemas.microsoft.com/office/powerpoint/2010/main" val="24225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710830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Наличная улица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5322942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построен. Дом готов.</a:t>
            </a:r>
          </a:p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распахнут для 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жильцов.</a:t>
            </a:r>
          </a:p>
          <a:p>
            <a:r>
              <a:rPr lang="ru-RU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Н.Полякова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61559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Малая Балканская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83" y="3603311"/>
            <a:ext cx="53820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очень любим город свой.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Сияет солнце над Невой,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дожди стучат в окно – 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мы любим все равно.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 этом городе живём.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 растёт, и мы растём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(М. Борисова)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31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239" y="250614"/>
            <a:ext cx="9703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  ПОСМОТРЕТЬ  И ПОГУЛЯТЬ!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104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100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ДОМА  И  УЛИЦЫ часть 3</vt:lpstr>
      <vt:lpstr>Современные высотные дома</vt:lpstr>
      <vt:lpstr>Народная улица</vt:lpstr>
      <vt:lpstr>Народная улица</vt:lpstr>
      <vt:lpstr>Наличная улица</vt:lpstr>
      <vt:lpstr>Малая Балканская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34</cp:revision>
  <dcterms:created xsi:type="dcterms:W3CDTF">2016-11-01T17:47:48Z</dcterms:created>
  <dcterms:modified xsi:type="dcterms:W3CDTF">2017-09-14T19:52:05Z</dcterms:modified>
</cp:coreProperties>
</file>