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6" r:id="rId4"/>
    <p:sldId id="260" r:id="rId5"/>
    <p:sldId id="287" r:id="rId6"/>
    <p:sldId id="298" r:id="rId7"/>
    <p:sldId id="263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97" autoAdjust="0"/>
    <p:restoredTop sz="94660"/>
  </p:normalViewPr>
  <p:slideViewPr>
    <p:cSldViewPr snapToGrid="0">
      <p:cViewPr varScale="1">
        <p:scale>
          <a:sx n="51" d="100"/>
          <a:sy n="51" d="100"/>
        </p:scale>
        <p:origin x="612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A30BC-398F-4F3C-8772-8A23443A311E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12517-6963-4EA6-8A2A-9C90F9AAB5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04433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A30BC-398F-4F3C-8772-8A23443A311E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12517-6963-4EA6-8A2A-9C90F9AAB5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30964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A30BC-398F-4F3C-8772-8A23443A311E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12517-6963-4EA6-8A2A-9C90F9AAB5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7218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A30BC-398F-4F3C-8772-8A23443A311E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12517-6963-4EA6-8A2A-9C90F9AAB5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05374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A30BC-398F-4F3C-8772-8A23443A311E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12517-6963-4EA6-8A2A-9C90F9AAB5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61042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A30BC-398F-4F3C-8772-8A23443A311E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12517-6963-4EA6-8A2A-9C90F9AAB5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8242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A30BC-398F-4F3C-8772-8A23443A311E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12517-6963-4EA6-8A2A-9C90F9AAB5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63307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A30BC-398F-4F3C-8772-8A23443A311E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12517-6963-4EA6-8A2A-9C90F9AAB5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6156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A30BC-398F-4F3C-8772-8A23443A311E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12517-6963-4EA6-8A2A-9C90F9AAB5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32836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A30BC-398F-4F3C-8772-8A23443A311E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12517-6963-4EA6-8A2A-9C90F9AAB5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54151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A30BC-398F-4F3C-8772-8A23443A311E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12517-6963-4EA6-8A2A-9C90F9AAB5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8302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EA30BC-398F-4F3C-8772-8A23443A311E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212517-6963-4EA6-8A2A-9C90F9AAB5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9390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  И  УЛИЦЫ</a:t>
            </a:r>
            <a:b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часть1</a:t>
            </a:r>
            <a:endParaRPr lang="ru-RU" sz="2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sz="6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для детей старшего дошкольного возраста</a:t>
            </a:r>
          </a:p>
          <a:p>
            <a:r>
              <a:rPr lang="ru-RU" sz="6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Степанова Л.В.</a:t>
            </a:r>
          </a:p>
          <a:p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6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2017г.</a:t>
            </a:r>
            <a:endParaRPr lang="ru-RU" sz="6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8197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7777" y="0"/>
            <a:ext cx="4973877" cy="2542783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Улицы</a:t>
            </a:r>
            <a:br>
              <a:rPr lang="ru-RU" sz="4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идём и вы идёте,</a:t>
            </a:r>
            <a:b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цирк, кино и на салют.</a:t>
            </a:r>
            <a:b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вы, улицы, живёте,</a:t>
            </a:r>
            <a:b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вас, улицы, зовут?</a:t>
            </a:r>
            <a:endParaRPr lang="ru-RU" sz="2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1906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0414" y="-398963"/>
            <a:ext cx="5186819" cy="2603543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вами очень интересно,</a:t>
            </a:r>
            <a:br>
              <a:rPr lang="ru-RU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Всё как будто в первый раз,</a:t>
            </a:r>
            <a:br>
              <a:rPr lang="ru-RU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Непонятно, любопытно,</a:t>
            </a:r>
            <a:br>
              <a:rPr lang="ru-RU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б мы делали без вас?</a:t>
            </a:r>
            <a:endParaRPr lang="ru-RU" sz="28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530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11241" y="4899547"/>
            <a:ext cx="5737420" cy="160727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 Невой и по проспектам,</a:t>
            </a:r>
            <a:b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Вдоль каналов, площадей</a:t>
            </a:r>
            <a:b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весёлый и приметный</a:t>
            </a:r>
            <a:b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Всюду возит он людей.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0320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64084" y="321609"/>
            <a:ext cx="4748408" cy="1325563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Наличная улица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612698" y="4519136"/>
            <a:ext cx="494047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мостам и под мостами-</a:t>
            </a:r>
          </a:p>
          <a:p>
            <a:r>
              <a:rPr lang="ru-RU" sz="28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Еде, едет наш трамвай:</a:t>
            </a:r>
          </a:p>
          <a:p>
            <a:r>
              <a:rPr lang="ru-RU" sz="28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Незнакомыми местами</a:t>
            </a:r>
          </a:p>
          <a:p>
            <a:r>
              <a:rPr lang="ru-RU" sz="28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знакомыми местами</a:t>
            </a:r>
          </a:p>
          <a:p>
            <a:r>
              <a:rPr lang="ru-RU" sz="28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Мчит из центра он на край.</a:t>
            </a:r>
          </a:p>
        </p:txBody>
      </p:sp>
    </p:spTree>
    <p:extLst>
      <p:ext uri="{BB962C8B-B14F-4D97-AF65-F5344CB8AC3E}">
        <p14:creationId xmlns:p14="http://schemas.microsoft.com/office/powerpoint/2010/main" val="2864924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61761" y="5150068"/>
            <a:ext cx="5474918" cy="1325563"/>
          </a:xfrm>
        </p:spPr>
        <p:txBody>
          <a:bodyPr/>
          <a:lstStyle/>
          <a:p>
            <a:r>
              <a:rPr lang="ru-RU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Стремянная  улица</a:t>
            </a:r>
            <a:endParaRPr lang="ru-RU" b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4695" y="4904908"/>
            <a:ext cx="516907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привозит к стадиону,</a:t>
            </a:r>
          </a:p>
          <a:p>
            <a:r>
              <a:rPr lang="ru-RU" sz="28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Где играет наш «Зенит»,</a:t>
            </a:r>
          </a:p>
          <a:p>
            <a:r>
              <a:rPr lang="ru-RU" sz="28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к Садовой, то к Светлане,</a:t>
            </a:r>
          </a:p>
          <a:p>
            <a:r>
              <a:rPr lang="ru-RU" sz="28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Зоопарку, и к </a:t>
            </a:r>
            <a:r>
              <a:rPr lang="ru-RU" sz="2800" b="1" dirty="0" err="1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Ланской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42586" y="196231"/>
            <a:ext cx="456782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Владимирской к Поклонной</a:t>
            </a:r>
          </a:p>
          <a:p>
            <a:r>
              <a:rPr lang="ru-RU" sz="28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идёт, идёт, звенит.</a:t>
            </a:r>
          </a:p>
          <a:p>
            <a:endParaRPr lang="ru-RU" sz="2800" b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9236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3045" y="0"/>
            <a:ext cx="5261974" cy="2165133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Возит нас он день-деньской</a:t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Транспорт верный,</a:t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Друг наш давний-</a:t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Спутник жизни городской   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С.Скаченков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0849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</TotalTime>
  <Words>95</Words>
  <Application>Microsoft Office PowerPoint</Application>
  <PresentationFormat>Широкоэкранный</PresentationFormat>
  <Paragraphs>30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Тема Office</vt:lpstr>
      <vt:lpstr>ДОМА  И  УЛИЦЫ часть1</vt:lpstr>
      <vt:lpstr>Улицы  Мы идём и вы идёте, В цирк, кино и на салют. Как вы, улицы, живёте, Как вас, улицы, зовут?</vt:lpstr>
      <vt:lpstr>С вами очень интересно, Всё как будто в первый раз, Непонятно, любопытно, Что б мы делали без вас?</vt:lpstr>
      <vt:lpstr>Над Невой и по проспектам, Вдоль каналов, площадей И весёлый и приметный Всюду возит он людей.</vt:lpstr>
      <vt:lpstr>Наличная улица</vt:lpstr>
      <vt:lpstr>Стремянная  улица</vt:lpstr>
      <vt:lpstr>Возит нас он день-деньской Транспорт верный, Друг наш давний- Спутник жизни городской    С.Скаченков.)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Люба</dc:creator>
  <cp:lastModifiedBy>Люба</cp:lastModifiedBy>
  <cp:revision>32</cp:revision>
  <dcterms:created xsi:type="dcterms:W3CDTF">2016-11-01T17:47:48Z</dcterms:created>
  <dcterms:modified xsi:type="dcterms:W3CDTF">2017-09-14T19:49:59Z</dcterms:modified>
</cp:coreProperties>
</file>