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7" r:id="rId4"/>
    <p:sldId id="285" r:id="rId5"/>
    <p:sldId id="269" r:id="rId6"/>
    <p:sldId id="270" r:id="rId7"/>
    <p:sldId id="272" r:id="rId8"/>
    <p:sldId id="289" r:id="rId9"/>
    <p:sldId id="29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51" d="100"/>
          <a:sy n="51" d="100"/>
        </p:scale>
        <p:origin x="61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43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9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1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3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04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4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3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5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8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41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0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A30BC-398F-4F3C-8772-8A23443A311E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12517-6963-4EA6-8A2A-9C90F9AA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9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314162" cy="13255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просто сесть в трамвай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сказать: «Вези давай!»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просто сесть в такси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сказать: «Давай вези!»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3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60921" y="4319433"/>
            <a:ext cx="493107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а если вам не к спеху,</a:t>
            </a:r>
            <a:b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город вам знаком,</a:t>
            </a:r>
            <a:b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Интереснее -  не ехать,</a:t>
            </a:r>
            <a:b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Интереснее – пешком</a:t>
            </a: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(М. </a:t>
            </a: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</a:t>
            </a: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5178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1712" y="4448610"/>
            <a:ext cx="5813121" cy="215260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 нагнулся над рекой,</a:t>
            </a:r>
            <a:b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водою ровной:</a:t>
            </a:r>
            <a:b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«Ах красивый я какой,</a:t>
            </a:r>
            <a:b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 какой огромный!»</a:t>
            </a:r>
            <a:r>
              <a:rPr lang="ru-RU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(М. </a:t>
            </a:r>
            <a:r>
              <a:rPr lang="ru-RU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орисова.)</a:t>
            </a:r>
            <a:endParaRPr lang="ru-RU" sz="1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3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422732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 Пестеля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21249" y="2775879"/>
            <a:ext cx="42797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Сияет купол высоко,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цвета золотого.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для залётных облаков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постель готова.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Ложатся ночью облака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этот купол добрый,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пушистые бока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Пристроив поудобней.</a:t>
            </a:r>
          </a:p>
        </p:txBody>
      </p:sp>
    </p:spTree>
    <p:extLst>
      <p:ext uri="{BB962C8B-B14F-4D97-AF65-F5344CB8AC3E}">
        <p14:creationId xmlns:p14="http://schemas.microsoft.com/office/powerpoint/2010/main" val="222985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5356" y="327547"/>
            <a:ext cx="6301636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Чайковского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66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12496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Маяковского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8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7471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Пушкинская улица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56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40073"/>
            <a:ext cx="433504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Репина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0"/>
            <a:ext cx="4397679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Правды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7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61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Очень просто сесть в трамвай И сказать: «Вези давай!» Очень просто сесть в такси И сказать: «Давай вези!»</vt:lpstr>
      <vt:lpstr>Презентация PowerPoint</vt:lpstr>
      <vt:lpstr>Мост нагнулся над рекой, Над водою ровной: «Ах красивый я какой, Ах какой огромный!» (М. Борисова.)</vt:lpstr>
      <vt:lpstr>Улица  Пестеля</vt:lpstr>
      <vt:lpstr>Улица Чайковского</vt:lpstr>
      <vt:lpstr>Улица Маяковского</vt:lpstr>
      <vt:lpstr>Пушкинская улица</vt:lpstr>
      <vt:lpstr>Улица Репина</vt:lpstr>
      <vt:lpstr>Улица Правды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32</cp:revision>
  <dcterms:created xsi:type="dcterms:W3CDTF">2016-11-01T17:47:48Z</dcterms:created>
  <dcterms:modified xsi:type="dcterms:W3CDTF">2017-09-14T20:02:58Z</dcterms:modified>
</cp:coreProperties>
</file>