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8706767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5589240"/>
            <a:ext cx="81381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Животные, которые живут с человеком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5766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Golosa_zhivotnyh_i_ptic_-_Barashek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32656"/>
            <a:ext cx="8325640" cy="571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100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Golosa_zhivotnyh_i_ptic_-_Loshadka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32656"/>
            <a:ext cx="8907058" cy="60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45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Golosa_zhivotnyh_i_ptic_-_Korova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60648"/>
            <a:ext cx="8820879" cy="593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112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Golosa_zhivotnyh_i_ptic_-_Hryushka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32656"/>
            <a:ext cx="877117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8935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</Words>
  <Application>Microsoft Office PowerPoint</Application>
  <PresentationFormat>Экран (4:3)</PresentationFormat>
  <Paragraphs>1</Paragraphs>
  <Slides>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2017-09-11T10:46:47Z</dcterms:created>
  <dcterms:modified xsi:type="dcterms:W3CDTF">2017-09-14T01:24:22Z</dcterms:modified>
</cp:coreProperties>
</file>