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57" r:id="rId4"/>
    <p:sldId id="262" r:id="rId5"/>
    <p:sldId id="259" r:id="rId6"/>
    <p:sldId id="260" r:id="rId7"/>
    <p:sldId id="256" r:id="rId8"/>
    <p:sldId id="265" r:id="rId9"/>
    <p:sldId id="261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6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/>
              <a:t>К игрушкам в гости.</a:t>
            </a:r>
            <a:endParaRPr lang="ru-RU" sz="6600" b="1" i="1" dirty="0"/>
          </a:p>
        </p:txBody>
      </p:sp>
      <p:pic>
        <p:nvPicPr>
          <p:cNvPr id="1026" name="Picture 2" descr="C:\Users\Гость\Desktop\hello_html_858528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33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Гость\Desktop\B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30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Гость\Desktop\us-ipad-1-melodytouch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74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0"/>
            <a:ext cx="8229600" cy="6669360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Нужно вставить видеозапись </a:t>
            </a:r>
            <a:r>
              <a:rPr lang="ru-RU" sz="7200" dirty="0" err="1" smtClean="0"/>
              <a:t>закнятия</a:t>
            </a:r>
            <a:r>
              <a:rPr lang="ru-RU" sz="7200" dirty="0" smtClean="0"/>
              <a:t>.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857654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Гость\Desktop\travelling-cartoon-7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38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Гость\Desktop\2152404ca05346c08c417381168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05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Гость\Desktop\1311753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70567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80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ость\Desktop\201116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13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Гость\Desktop\hello_html_m7bf12fa0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-34636"/>
            <a:ext cx="71287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75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Гость\Desktop\depositphotos_13604834-stock-photo-road-trip-ki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838200"/>
            <a:ext cx="9753600" cy="853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96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Гость\Desktop\delta-zona-ot-klopov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90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Гость\Desktop\0_e1bb1_d2a9c456_M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842493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68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10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К игрушкам в гости.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Гость</dc:creator>
  <cp:lastModifiedBy>Пользователь Windows</cp:lastModifiedBy>
  <cp:revision>17</cp:revision>
  <dcterms:created xsi:type="dcterms:W3CDTF">2017-04-10T10:38:05Z</dcterms:created>
  <dcterms:modified xsi:type="dcterms:W3CDTF">2017-08-07T11:23:19Z</dcterms:modified>
</cp:coreProperties>
</file>