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3648BE-2D7E-45C1-930E-E9CB0A22571A}" type="datetimeFigureOut">
              <a:rPr lang="ru-RU" smtClean="0"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3947A4-9EA6-4C6F-8278-375A92B004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75856" y="548680"/>
            <a:ext cx="5105400" cy="2868168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</a:rPr>
              <a:t>Классный час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31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Красный – радостное, светлое настроение</a:t>
            </a:r>
          </a:p>
          <a:p>
            <a:pPr marL="0" indent="0">
              <a:buNone/>
            </a:pPr>
            <a:r>
              <a:rPr lang="ru-RU" dirty="0" smtClean="0"/>
              <a:t>Желтый – спокойное</a:t>
            </a:r>
          </a:p>
          <a:p>
            <a:pPr marL="0" indent="0">
              <a:buNone/>
            </a:pPr>
            <a:r>
              <a:rPr lang="ru-RU" dirty="0" smtClean="0"/>
              <a:t>Зеленое – грустное, упадок. </a:t>
            </a:r>
          </a:p>
          <a:p>
            <a:r>
              <a:rPr lang="ru-RU" dirty="0"/>
              <a:t> </a:t>
            </a:r>
            <a:r>
              <a:rPr lang="ru-RU" dirty="0" smtClean="0"/>
              <a:t>Что </a:t>
            </a:r>
            <a:r>
              <a:rPr lang="ru-RU" dirty="0"/>
              <a:t>вам понравилось?</a:t>
            </a:r>
          </a:p>
          <a:p>
            <a:r>
              <a:rPr lang="ru-RU" dirty="0" smtClean="0"/>
              <a:t> Что </a:t>
            </a:r>
            <a:r>
              <a:rPr lang="ru-RU" dirty="0"/>
              <a:t>было особенно интересно?</a:t>
            </a:r>
          </a:p>
          <a:p>
            <a:r>
              <a:rPr lang="ru-RU" dirty="0"/>
              <a:t> </a:t>
            </a:r>
            <a:r>
              <a:rPr lang="ru-RU" dirty="0" smtClean="0"/>
              <a:t>Что </a:t>
            </a:r>
            <a:r>
              <a:rPr lang="ru-RU" dirty="0"/>
              <a:t>я сегодня уношу с классного часа? (моё открытие…)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457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629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Дерево  ожиданий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Желтый – быть активным, общаться</a:t>
            </a:r>
          </a:p>
          <a:p>
            <a:pPr marL="0" indent="0">
              <a:buNone/>
            </a:pPr>
            <a:r>
              <a:rPr lang="ru-RU" dirty="0" smtClean="0"/>
              <a:t>Красный – быть настойчивым в достижении цели</a:t>
            </a:r>
          </a:p>
          <a:p>
            <a:pPr marL="0" indent="0">
              <a:buNone/>
            </a:pPr>
            <a:r>
              <a:rPr lang="ru-RU" dirty="0" smtClean="0"/>
              <a:t>Зеленый – быть успешным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959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ru-RU" sz="6600" dirty="0" smtClean="0"/>
              <a:t>Кто я такой?</a:t>
            </a:r>
            <a:endParaRPr lang="ru-RU" sz="6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" r="36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0124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– Личность!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647398" cy="20574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Что такое личность?</a:t>
            </a:r>
            <a:endParaRPr lang="ru-RU" sz="4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9" r="173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9353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6931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Личность </a:t>
            </a:r>
            <a:r>
              <a:rPr lang="ru-RU" dirty="0">
                <a:solidFill>
                  <a:schemeClr val="tx1"/>
                </a:solidFill>
              </a:rPr>
              <a:t>– это человек, который работает над собой, воспитывает в себе хорошие черты характера, старается быть полезным обществу.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949280"/>
            <a:ext cx="7239000" cy="50645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493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kopilkaurokov.ru/uploads/user_file_568e5fae7ffb3/klassnyichasialichnost_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784887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57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2407363"/>
          </a:xfrm>
        </p:spPr>
        <p:txBody>
          <a:bodyPr>
            <a:normAutofit/>
          </a:bodyPr>
          <a:lstStyle/>
          <a:p>
            <a:r>
              <a:rPr lang="ru-RU" dirty="0"/>
              <a:t>Игра «Потопаем-похлопаем»</a:t>
            </a:r>
            <a:br>
              <a:rPr lang="ru-RU" dirty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32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620688"/>
            <a:ext cx="7300664" cy="5835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Пассивность, уступчивость, смелость, вспыльчивость, настойчивость, нервозность, терпимость, холодность, осторожность, капризность, медлительность, нерешительность, энергичность, жизнерадостность, мнительность,  упрямство, застенчивость, требовательность к себе, самолюбие,недоброжелательность,себялюбие,внимательность,скромность,трудолюбие, расчетливость,замкнутость,лицемерие,жадность,щедрость,самокритичность,активность.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830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</TotalTime>
  <Words>147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Классный час</vt:lpstr>
      <vt:lpstr>Дерево  ожиданий</vt:lpstr>
      <vt:lpstr>Кто я такой?</vt:lpstr>
      <vt:lpstr>Я – Личность!</vt:lpstr>
      <vt:lpstr>Что такое личность?</vt:lpstr>
      <vt:lpstr>Личность – это человек, который работает над собой, воспитывает в себе хорошие черты характера, старается быть полезным обществу. </vt:lpstr>
      <vt:lpstr>Презентация PowerPoint</vt:lpstr>
      <vt:lpstr>Игра «Потопаем-похлопаем» </vt:lpstr>
      <vt:lpstr>Презентация PowerPoint</vt:lpstr>
      <vt:lpstr>Рефлексия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Annushka</dc:creator>
  <cp:lastModifiedBy>Annushka</cp:lastModifiedBy>
  <cp:revision>3</cp:revision>
  <dcterms:created xsi:type="dcterms:W3CDTF">2016-02-25T15:56:42Z</dcterms:created>
  <dcterms:modified xsi:type="dcterms:W3CDTF">2016-02-25T16:38:05Z</dcterms:modified>
</cp:coreProperties>
</file>