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3" r:id="rId11"/>
    <p:sldId id="259" r:id="rId12"/>
    <p:sldId id="268" r:id="rId13"/>
    <p:sldId id="25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145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29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2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7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72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2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2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749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77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39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2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AB23AF1-F250-428F-BF35-C61E6F9B4322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9D5B78B-59D5-4F16-AFD6-7002EE0CE8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8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для детей подготовительной группы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Плотникова </a:t>
            </a:r>
            <a:r>
              <a:rPr lang="ru-RU" dirty="0" err="1" smtClean="0"/>
              <a:t>наталья</a:t>
            </a:r>
            <a:r>
              <a:rPr lang="ru-RU" dirty="0" smtClean="0"/>
              <a:t> Леонидовна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8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70" y="232011"/>
            <a:ext cx="8539719" cy="6404790"/>
          </a:xfrm>
        </p:spPr>
      </p:pic>
    </p:spTree>
    <p:extLst>
      <p:ext uri="{BB962C8B-B14F-4D97-AF65-F5344CB8AC3E}">
        <p14:creationId xmlns:p14="http://schemas.microsoft.com/office/powerpoint/2010/main" val="6113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12" y="320724"/>
            <a:ext cx="6178968" cy="5775276"/>
          </a:xfrm>
        </p:spPr>
      </p:pic>
    </p:spTree>
    <p:extLst>
      <p:ext uri="{BB962C8B-B14F-4D97-AF65-F5344CB8AC3E}">
        <p14:creationId xmlns:p14="http://schemas.microsoft.com/office/powerpoint/2010/main" val="4211086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659" y="300217"/>
            <a:ext cx="8301251" cy="6328968"/>
          </a:xfrm>
        </p:spPr>
      </p:pic>
    </p:spTree>
    <p:extLst>
      <p:ext uri="{BB962C8B-B14F-4D97-AF65-F5344CB8AC3E}">
        <p14:creationId xmlns:p14="http://schemas.microsoft.com/office/powerpoint/2010/main" val="2961445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788" y="313899"/>
            <a:ext cx="8326768" cy="6245076"/>
          </a:xfrm>
        </p:spPr>
      </p:pic>
    </p:spTree>
    <p:extLst>
      <p:ext uri="{BB962C8B-B14F-4D97-AF65-F5344CB8AC3E}">
        <p14:creationId xmlns:p14="http://schemas.microsoft.com/office/powerpoint/2010/main" val="21581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2755"/>
            <a:ext cx="9147412" cy="6263356"/>
          </a:xfrm>
        </p:spPr>
      </p:pic>
    </p:spTree>
    <p:extLst>
      <p:ext uri="{BB962C8B-B14F-4D97-AF65-F5344CB8AC3E}">
        <p14:creationId xmlns:p14="http://schemas.microsoft.com/office/powerpoint/2010/main" val="8588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343" y="245659"/>
            <a:ext cx="8409283" cy="6306963"/>
          </a:xfrm>
        </p:spPr>
      </p:pic>
    </p:spTree>
    <p:extLst>
      <p:ext uri="{BB962C8B-B14F-4D97-AF65-F5344CB8AC3E}">
        <p14:creationId xmlns:p14="http://schemas.microsoft.com/office/powerpoint/2010/main" val="31178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22" y="218364"/>
            <a:ext cx="9213676" cy="6398386"/>
          </a:xfrm>
        </p:spPr>
      </p:pic>
    </p:spTree>
    <p:extLst>
      <p:ext uri="{BB962C8B-B14F-4D97-AF65-F5344CB8AC3E}">
        <p14:creationId xmlns:p14="http://schemas.microsoft.com/office/powerpoint/2010/main" val="30277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70" y="187459"/>
            <a:ext cx="9362363" cy="6470434"/>
          </a:xfrm>
        </p:spPr>
      </p:pic>
    </p:spTree>
    <p:extLst>
      <p:ext uri="{BB962C8B-B14F-4D97-AF65-F5344CB8AC3E}">
        <p14:creationId xmlns:p14="http://schemas.microsoft.com/office/powerpoint/2010/main" val="10603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341194"/>
            <a:ext cx="8570793" cy="5962291"/>
          </a:xfrm>
        </p:spPr>
      </p:pic>
    </p:spTree>
    <p:extLst>
      <p:ext uri="{BB962C8B-B14F-4D97-AF65-F5344CB8AC3E}">
        <p14:creationId xmlns:p14="http://schemas.microsoft.com/office/powerpoint/2010/main" val="3838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55895"/>
            <a:ext cx="9079173" cy="6385685"/>
          </a:xfrm>
        </p:spPr>
      </p:pic>
    </p:spTree>
    <p:extLst>
      <p:ext uri="{BB962C8B-B14F-4D97-AF65-F5344CB8AC3E}">
        <p14:creationId xmlns:p14="http://schemas.microsoft.com/office/powerpoint/2010/main" val="424291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89" y="259308"/>
            <a:ext cx="8250539" cy="6218845"/>
          </a:xfrm>
        </p:spPr>
      </p:pic>
    </p:spTree>
    <p:extLst>
      <p:ext uri="{BB962C8B-B14F-4D97-AF65-F5344CB8AC3E}">
        <p14:creationId xmlns:p14="http://schemas.microsoft.com/office/powerpoint/2010/main" val="422473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95" y="313899"/>
            <a:ext cx="6321009" cy="6321009"/>
          </a:xfrm>
        </p:spPr>
      </p:pic>
    </p:spTree>
    <p:extLst>
      <p:ext uri="{BB962C8B-B14F-4D97-AF65-F5344CB8AC3E}">
        <p14:creationId xmlns:p14="http://schemas.microsoft.com/office/powerpoint/2010/main" val="99102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88</TotalTime>
  <Words>10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Corbel</vt:lpstr>
      <vt:lpstr>Times New Roman</vt:lpstr>
      <vt:lpstr>Базис</vt:lpstr>
      <vt:lpstr>Конструирование для детей подготовительной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для детей подготовительной группы</dc:title>
  <dc:creator>Методический кабинет</dc:creator>
  <cp:lastModifiedBy>Srednyagruppa</cp:lastModifiedBy>
  <cp:revision>6</cp:revision>
  <dcterms:created xsi:type="dcterms:W3CDTF">2017-02-27T09:14:34Z</dcterms:created>
  <dcterms:modified xsi:type="dcterms:W3CDTF">2017-02-27T11:41:31Z</dcterms:modified>
</cp:coreProperties>
</file>