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9" r:id="rId3"/>
    <p:sldId id="257" r:id="rId4"/>
    <p:sldId id="260" r:id="rId5"/>
    <p:sldId id="263" r:id="rId6"/>
    <p:sldId id="270" r:id="rId7"/>
    <p:sldId id="261" r:id="rId8"/>
    <p:sldId id="268" r:id="rId9"/>
    <p:sldId id="265" r:id="rId10"/>
    <p:sldId id="262" r:id="rId11"/>
    <p:sldId id="264" r:id="rId12"/>
    <p:sldId id="267" r:id="rId13"/>
    <p:sldId id="266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1C2FF"/>
    <a:srgbClr val="266678"/>
    <a:srgbClr val="A7D6E3"/>
    <a:srgbClr val="87C7D9"/>
    <a:srgbClr val="8A0000"/>
    <a:srgbClr val="FF8B8B"/>
    <a:srgbClr val="B07BD7"/>
    <a:srgbClr val="D1B2E8"/>
    <a:srgbClr val="C39B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2094" y="-5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8" d="100"/>
          <a:sy n="68" d="100"/>
        </p:scale>
        <p:origin x="-3072" y="-5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1C23C3-0891-40DE-AB8A-BB5F5429BCC5}" type="datetimeFigureOut">
              <a:rPr lang="ru-RU" smtClean="0"/>
              <a:pPr/>
              <a:t>14.09.2017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970621-E47D-42BE-AB6A-6E9DF07741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8730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970621-E47D-42BE-AB6A-6E9DF0774129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14.09.2017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14.09.2017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14.09.2017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14.09.2017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14.09.2017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14.09.2017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14.09.2017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14.09.2017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14.09.2017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14.09.2017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14.09.2017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0" y="6611779"/>
            <a:ext cx="14494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kern="1200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Mistral" pitchFamily="66" charset="0"/>
                <a:ea typeface="+mn-ea"/>
                <a:cs typeface="+mn-cs"/>
              </a:rPr>
              <a:t>© Фокина Лидия Петровна </a:t>
            </a:r>
            <a:endParaRPr lang="ru-RU" sz="1000" kern="1200" dirty="0">
              <a:solidFill>
                <a:schemeClr val="accent4">
                  <a:lumMod val="20000"/>
                  <a:lumOff val="80000"/>
                </a:schemeClr>
              </a:solidFill>
              <a:latin typeface="Mistral" pitchFamily="66" charset="0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857224" y="214290"/>
            <a:ext cx="8072494" cy="6429420"/>
          </a:xfrm>
          <a:prstGeom prst="rect">
            <a:avLst/>
          </a:prstGeom>
          <a:solidFill>
            <a:schemeClr val="bg1"/>
          </a:solidFill>
          <a:ln w="38100" cap="rnd">
            <a:solidFill>
              <a:schemeClr val="accent5">
                <a:lumMod val="20000"/>
                <a:lumOff val="80000"/>
              </a:schemeClr>
            </a:solidFill>
            <a:prstDash val="solid"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9" name="Группа 8"/>
          <p:cNvGrpSpPr/>
          <p:nvPr userDrawn="1"/>
        </p:nvGrpSpPr>
        <p:grpSpPr>
          <a:xfrm>
            <a:off x="357158" y="1000108"/>
            <a:ext cx="928662" cy="214314"/>
            <a:chOff x="2714612" y="3143248"/>
            <a:chExt cx="2857520" cy="928694"/>
          </a:xfrm>
          <a:solidFill>
            <a:srgbClr val="0070C0"/>
          </a:solidFill>
        </p:grpSpPr>
        <p:sp>
          <p:nvSpPr>
            <p:cNvPr id="10" name="Овал 9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Овал 10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Овал 11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Овал 12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Овал 13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5" name="Группа 14"/>
          <p:cNvGrpSpPr/>
          <p:nvPr userDrawn="1"/>
        </p:nvGrpSpPr>
        <p:grpSpPr>
          <a:xfrm>
            <a:off x="357158" y="1658925"/>
            <a:ext cx="928662" cy="214314"/>
            <a:chOff x="2714612" y="3143248"/>
            <a:chExt cx="2857520" cy="928694"/>
          </a:xfrm>
          <a:solidFill>
            <a:srgbClr val="0070C0"/>
          </a:solidFill>
        </p:grpSpPr>
        <p:sp>
          <p:nvSpPr>
            <p:cNvPr id="16" name="Овал 15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Овал 16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Овал 17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Овал 18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Овал 19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1" name="Группа 20"/>
          <p:cNvGrpSpPr/>
          <p:nvPr userDrawn="1"/>
        </p:nvGrpSpPr>
        <p:grpSpPr>
          <a:xfrm>
            <a:off x="357158" y="2317742"/>
            <a:ext cx="928662" cy="214314"/>
            <a:chOff x="2714612" y="3143248"/>
            <a:chExt cx="2857520" cy="928694"/>
          </a:xfrm>
          <a:solidFill>
            <a:srgbClr val="0070C0"/>
          </a:solidFill>
        </p:grpSpPr>
        <p:sp>
          <p:nvSpPr>
            <p:cNvPr id="22" name="Овал 21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Овал 22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Овал 23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Овал 24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Овал 25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7" name="Группа 26"/>
          <p:cNvGrpSpPr/>
          <p:nvPr userDrawn="1"/>
        </p:nvGrpSpPr>
        <p:grpSpPr>
          <a:xfrm>
            <a:off x="357158" y="2976559"/>
            <a:ext cx="928662" cy="214314"/>
            <a:chOff x="2714612" y="3143248"/>
            <a:chExt cx="2857520" cy="928694"/>
          </a:xfrm>
          <a:solidFill>
            <a:srgbClr val="0070C0"/>
          </a:solidFill>
        </p:grpSpPr>
        <p:sp>
          <p:nvSpPr>
            <p:cNvPr id="28" name="Овал 27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Овал 28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Овал 29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Овал 30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Овал 31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3" name="Группа 32"/>
          <p:cNvGrpSpPr/>
          <p:nvPr userDrawn="1"/>
        </p:nvGrpSpPr>
        <p:grpSpPr>
          <a:xfrm>
            <a:off x="357158" y="3635376"/>
            <a:ext cx="928662" cy="214314"/>
            <a:chOff x="2714612" y="3143248"/>
            <a:chExt cx="2857520" cy="928694"/>
          </a:xfrm>
          <a:solidFill>
            <a:srgbClr val="0070C0"/>
          </a:solidFill>
        </p:grpSpPr>
        <p:sp>
          <p:nvSpPr>
            <p:cNvPr id="34" name="Овал 33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Овал 34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Овал 35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Овал 36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Овал 37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9" name="Группа 38"/>
          <p:cNvGrpSpPr/>
          <p:nvPr userDrawn="1"/>
        </p:nvGrpSpPr>
        <p:grpSpPr>
          <a:xfrm>
            <a:off x="357158" y="4294193"/>
            <a:ext cx="928662" cy="214314"/>
            <a:chOff x="2714612" y="3143248"/>
            <a:chExt cx="2857520" cy="928694"/>
          </a:xfrm>
          <a:solidFill>
            <a:srgbClr val="0070C0"/>
          </a:solidFill>
        </p:grpSpPr>
        <p:sp>
          <p:nvSpPr>
            <p:cNvPr id="40" name="Овал 39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Овал 40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Овал 41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Овал 42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Овал 43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5" name="Группа 44"/>
          <p:cNvGrpSpPr/>
          <p:nvPr userDrawn="1"/>
        </p:nvGrpSpPr>
        <p:grpSpPr>
          <a:xfrm>
            <a:off x="357158" y="4953010"/>
            <a:ext cx="928662" cy="214314"/>
            <a:chOff x="2714612" y="3143248"/>
            <a:chExt cx="2857520" cy="928694"/>
          </a:xfrm>
          <a:solidFill>
            <a:srgbClr val="0070C0"/>
          </a:solidFill>
        </p:grpSpPr>
        <p:sp>
          <p:nvSpPr>
            <p:cNvPr id="46" name="Овал 45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Овал 46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Овал 47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Овал 48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1" name="Группа 50"/>
          <p:cNvGrpSpPr/>
          <p:nvPr userDrawn="1"/>
        </p:nvGrpSpPr>
        <p:grpSpPr>
          <a:xfrm>
            <a:off x="357158" y="6270645"/>
            <a:ext cx="928662" cy="214314"/>
            <a:chOff x="2714612" y="3143248"/>
            <a:chExt cx="2857520" cy="928694"/>
          </a:xfrm>
          <a:solidFill>
            <a:srgbClr val="0070C0"/>
          </a:solidFill>
        </p:grpSpPr>
        <p:sp>
          <p:nvSpPr>
            <p:cNvPr id="52" name="Овал 51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3" name="Овал 52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4" name="Овал 53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Овал 54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Овал 55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7" name="Группа 56"/>
          <p:cNvGrpSpPr/>
          <p:nvPr userDrawn="1"/>
        </p:nvGrpSpPr>
        <p:grpSpPr>
          <a:xfrm>
            <a:off x="357158" y="5611827"/>
            <a:ext cx="928662" cy="214314"/>
            <a:chOff x="2714612" y="3143248"/>
            <a:chExt cx="2857520" cy="928694"/>
          </a:xfrm>
          <a:solidFill>
            <a:srgbClr val="0070C0"/>
          </a:solidFill>
        </p:grpSpPr>
        <p:sp>
          <p:nvSpPr>
            <p:cNvPr id="58" name="Овал 57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Овал 58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0" name="Овал 59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1" name="Овал 60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2" name="Овал 61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4" name="Группа 63"/>
          <p:cNvGrpSpPr/>
          <p:nvPr userDrawn="1"/>
        </p:nvGrpSpPr>
        <p:grpSpPr>
          <a:xfrm>
            <a:off x="357158" y="341291"/>
            <a:ext cx="928662" cy="214314"/>
            <a:chOff x="2714612" y="3143248"/>
            <a:chExt cx="2857520" cy="928694"/>
          </a:xfrm>
          <a:solidFill>
            <a:srgbClr val="0070C0"/>
          </a:solidFill>
        </p:grpSpPr>
        <p:sp>
          <p:nvSpPr>
            <p:cNvPr id="65" name="Овал 64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6" name="Овал 65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7" name="Овал 66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8" name="Овал 67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9" name="Овал 68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ll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emf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emf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1403648" y="1196752"/>
            <a:ext cx="6398072" cy="4030415"/>
            <a:chOff x="1159900" y="896068"/>
            <a:chExt cx="6111892" cy="4011559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59900" y="896068"/>
              <a:ext cx="4608739" cy="303273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sz="96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FF000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+mj-lt"/>
                </a:rPr>
                <a:t>Родной </a:t>
              </a:r>
            </a:p>
            <a:p>
              <a:pPr algn="ctr">
                <a:defRPr/>
              </a:pPr>
              <a:r>
                <a:rPr lang="ru-RU" sz="96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FF000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+mj-lt"/>
                </a:rPr>
                <a:t>город</a:t>
              </a:r>
              <a:endParaRPr lang="ru-RU" sz="96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j-lt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187089" y="4386855"/>
              <a:ext cx="5084703" cy="5207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sz="2800" b="1" dirty="0">
                <a:solidFill>
                  <a:srgbClr val="0070C0"/>
                </a:solidFill>
                <a:latin typeface="+mj-lt"/>
              </a:endParaRPr>
            </a:p>
          </p:txBody>
        </p:sp>
      </p:grpSp>
      <p:pic>
        <p:nvPicPr>
          <p:cNvPr id="7" name="Picture 7" descr="http://www.bankgorodov.ru/coa/172764_bi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1052736"/>
            <a:ext cx="2636206" cy="3384376"/>
          </a:xfrm>
          <a:prstGeom prst="rect">
            <a:avLst/>
          </a:prstGeom>
          <a:noFill/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476672"/>
            <a:ext cx="74168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Comic Sans MS" pitchFamily="66" charset="0"/>
              </a:rPr>
              <a:t>Центр семейного отдыха – </a:t>
            </a:r>
          </a:p>
          <a:p>
            <a:r>
              <a:rPr lang="ru-RU" sz="3200" b="1" dirty="0" smtClean="0">
                <a:solidFill>
                  <a:srgbClr val="C00000"/>
                </a:solidFill>
                <a:latin typeface="Comic Sans MS" pitchFamily="66" charset="0"/>
              </a:rPr>
              <a:t>                 кинотеатр «Космос»</a:t>
            </a:r>
            <a:endParaRPr lang="ru-RU" sz="32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21506" name="Picture 2" descr="http://kansk-portal.ucoz.ru/_ph/1/9889079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1700808"/>
            <a:ext cx="7416824" cy="475252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zapad24.ru/uploads/posts/2014-10/1414037105_teatr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3" y="1412776"/>
            <a:ext cx="7076755" cy="498041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1547664" y="620688"/>
            <a:ext cx="7128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err="1" smtClean="0">
                <a:solidFill>
                  <a:srgbClr val="00B050"/>
                </a:solidFill>
                <a:latin typeface="Comic Sans MS" pitchFamily="66" charset="0"/>
              </a:rPr>
              <a:t>Канский</a:t>
            </a:r>
            <a:r>
              <a:rPr lang="ru-RU" sz="3600" b="1" dirty="0" smtClean="0">
                <a:solidFill>
                  <a:srgbClr val="00B050"/>
                </a:solidFill>
                <a:latin typeface="Comic Sans MS" pitchFamily="66" charset="0"/>
              </a:rPr>
              <a:t> драматический театр</a:t>
            </a:r>
            <a:endParaRPr lang="ru-RU" sz="3600" b="1" dirty="0">
              <a:solidFill>
                <a:srgbClr val="00B05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photos.wikimapia.org/p/00/02/61/67/00_big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404664"/>
            <a:ext cx="4896544" cy="316835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7652" name="Picture 4" descr="http://zapad24.ru/uploads/posts/2013-01/1359549062_dhs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3501008"/>
            <a:ext cx="4497202" cy="309256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1403648" y="620688"/>
            <a:ext cx="244827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Comic Sans MS" pitchFamily="66" charset="0"/>
              </a:rPr>
              <a:t>Детская музыкальная школа</a:t>
            </a:r>
            <a:endParaRPr lang="ru-RU" sz="28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12160" y="4725144"/>
            <a:ext cx="2808312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b="1" dirty="0" smtClean="0">
                <a:solidFill>
                  <a:srgbClr val="C00000"/>
                </a:solidFill>
                <a:latin typeface="Comic Sans MS" pitchFamily="66" charset="0"/>
              </a:rPr>
              <a:t>Детская художественная школа</a:t>
            </a:r>
            <a:endParaRPr lang="ru-RU" sz="26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332656"/>
            <a:ext cx="73448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B050"/>
                </a:solidFill>
                <a:latin typeface="Comic Sans MS" pitchFamily="66" charset="0"/>
              </a:rPr>
              <a:t>Храмы нашего города</a:t>
            </a:r>
            <a:endParaRPr lang="ru-RU" sz="3600" b="1" dirty="0">
              <a:solidFill>
                <a:srgbClr val="00B050"/>
              </a:solidFill>
              <a:latin typeface="Comic Sans MS" pitchFamily="66" charset="0"/>
            </a:endParaRPr>
          </a:p>
        </p:txBody>
      </p:sp>
      <p:pic>
        <p:nvPicPr>
          <p:cNvPr id="24578" name="Picture 2" descr="http://sobory.ru/pic/16360/16365_20110217_01402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3933056"/>
            <a:ext cx="3672408" cy="253315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4580" name="Picture 4" descr="http://sobory.ru/pic/16360/16364_20110217_01380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3933056"/>
            <a:ext cx="3565902" cy="253396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4584" name="Picture 8" descr="http://zapad24.ru/uploads/posts/2013-05/1367934379_chasovnya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476672"/>
            <a:ext cx="1944216" cy="300469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4585" name="Picture 9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009" t="5243" r="10897" b="13858"/>
          <a:stretch>
            <a:fillRect/>
          </a:stretch>
        </p:blipFill>
        <p:spPr bwMode="auto">
          <a:xfrm>
            <a:off x="1763688" y="1052736"/>
            <a:ext cx="4536504" cy="257958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1268760"/>
            <a:ext cx="746398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Я  люблю  свой  город!</a:t>
            </a:r>
          </a:p>
          <a:p>
            <a:pPr algn="ctr"/>
            <a:endParaRPr lang="ru-RU" sz="5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331640" y="332656"/>
            <a:ext cx="7560840" cy="614205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31740" rIns="91440" bIns="1587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Comic Sans MS" pitchFamily="66" charset="0"/>
                <a:cs typeface="Arial" charset="0"/>
              </a:rPr>
              <a:t>Исторический герб города.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Comic Sans MS" pitchFamily="66" charset="0"/>
                <a:cs typeface="Arial" charset="0"/>
              </a:rPr>
              <a:t>В верхней части щита изображён Енисейский герб,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Comic Sans MS" pitchFamily="66" charset="0"/>
                <a:cs typeface="Arial" charset="0"/>
              </a:rPr>
              <a:t>а в нижней, на зелёном поле, золотой ржаной сноп. Щит украшен золотой городской короною.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200" dirty="0" smtClean="0">
              <a:solidFill>
                <a:srgbClr val="252525"/>
              </a:solidFill>
              <a:latin typeface="Comic Sans MS" pitchFamily="66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rgbClr val="252525"/>
              </a:solidFill>
              <a:effectLst/>
              <a:latin typeface="Comic Sans MS" pitchFamily="66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200" dirty="0" smtClean="0">
              <a:solidFill>
                <a:srgbClr val="252525"/>
              </a:solidFill>
              <a:latin typeface="Comic Sans MS" pitchFamily="66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rgbClr val="252525"/>
              </a:solidFill>
              <a:effectLst/>
              <a:latin typeface="Comic Sans MS" pitchFamily="66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200" dirty="0" smtClean="0">
              <a:solidFill>
                <a:srgbClr val="252525"/>
              </a:solidFill>
              <a:latin typeface="Comic Sans MS" pitchFamily="66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rgbClr val="252525"/>
              </a:solidFill>
              <a:effectLst/>
              <a:latin typeface="Comic Sans MS" pitchFamily="66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rgbClr val="252525"/>
              </a:solidFill>
              <a:effectLst/>
              <a:latin typeface="Comic Sans MS" pitchFamily="66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200" dirty="0" smtClean="0">
              <a:solidFill>
                <a:srgbClr val="252525"/>
              </a:solidFill>
              <a:latin typeface="Comic Sans MS" pitchFamily="66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rgbClr val="252525"/>
              </a:solidFill>
              <a:effectLst/>
              <a:latin typeface="Comic Sans MS" pitchFamily="66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200" dirty="0" smtClean="0">
              <a:solidFill>
                <a:srgbClr val="252525"/>
              </a:solidFill>
              <a:latin typeface="Comic Sans MS" pitchFamily="66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Comic Sans MS" pitchFamily="66" charset="0"/>
                <a:cs typeface="Arial" charset="0"/>
              </a:rPr>
              <a:t>Современный герб города.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dirty="0" smtClean="0">
                <a:solidFill>
                  <a:srgbClr val="252525"/>
                </a:solidFill>
                <a:latin typeface="Comic Sans MS" pitchFamily="66" charset="0"/>
                <a:cs typeface="Arial" charset="0"/>
              </a:rPr>
              <a:t>Был утверждён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Comic Sans MS" pitchFamily="66" charset="0"/>
                <a:cs typeface="Arial" charset="0"/>
              </a:rPr>
              <a:t>15 декабря 2010 года, исчез знак Енисейской губернии, остался ржаной сноп на зелёном фоне щита и золотая корона.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charset="0"/>
            </a:endParaRPr>
          </a:p>
        </p:txBody>
      </p:sp>
      <p:sp>
        <p:nvSpPr>
          <p:cNvPr id="3075" name="AutoShape 3" descr="Coat of Arms of Kansk (Krasnoyarsk krai) (1855)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7" name="Picture 5" descr="http://i.neomagnitov.ru/u/fa/f2f0e401fe11e59cc0c76b90c75943/-/38GrdwUxfuI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1988840"/>
            <a:ext cx="1854137" cy="2962695"/>
          </a:xfrm>
          <a:prstGeom prst="rect">
            <a:avLst/>
          </a:prstGeom>
          <a:noFill/>
        </p:spPr>
      </p:pic>
      <p:pic>
        <p:nvPicPr>
          <p:cNvPr id="3079" name="Picture 7" descr="http://www.bankgorodov.ru/coa/172764_bi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1916832"/>
            <a:ext cx="2355758" cy="3024336"/>
          </a:xfrm>
          <a:prstGeom prst="rect">
            <a:avLst/>
          </a:prstGeom>
          <a:noFill/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404664"/>
            <a:ext cx="76328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Comic Sans MS" pitchFamily="66" charset="0"/>
              </a:rPr>
              <a:t>Город </a:t>
            </a:r>
            <a:r>
              <a:rPr lang="ru-RU" sz="3600" b="1" dirty="0" smtClean="0">
                <a:solidFill>
                  <a:srgbClr val="C00000"/>
                </a:solidFill>
                <a:latin typeface="Comic Sans MS" pitchFamily="66" charset="0"/>
              </a:rPr>
              <a:t>Канск </a:t>
            </a:r>
            <a:r>
              <a:rPr lang="ru-RU" sz="3600" b="1" dirty="0" smtClean="0">
                <a:solidFill>
                  <a:srgbClr val="0070C0"/>
                </a:solidFill>
                <a:latin typeface="Comic Sans MS" pitchFamily="66" charset="0"/>
              </a:rPr>
              <a:t>был основан </a:t>
            </a:r>
          </a:p>
          <a:p>
            <a:r>
              <a:rPr lang="ru-RU" sz="3600" b="1" dirty="0" smtClean="0">
                <a:solidFill>
                  <a:srgbClr val="0070C0"/>
                </a:solidFill>
                <a:latin typeface="Comic Sans MS" pitchFamily="66" charset="0"/>
              </a:rPr>
              <a:t>в </a:t>
            </a:r>
            <a:r>
              <a:rPr lang="ru-RU" sz="3600" b="1" dirty="0" smtClean="0">
                <a:solidFill>
                  <a:srgbClr val="C00000"/>
                </a:solidFill>
                <a:latin typeface="Comic Sans MS" pitchFamily="66" charset="0"/>
              </a:rPr>
              <a:t>1636</a:t>
            </a:r>
            <a:r>
              <a:rPr lang="ru-RU" sz="3600" b="1" dirty="0" smtClean="0">
                <a:solidFill>
                  <a:srgbClr val="0070C0"/>
                </a:solidFill>
                <a:latin typeface="Comic Sans MS" pitchFamily="66" charset="0"/>
              </a:rPr>
              <a:t> году на берегу реки </a:t>
            </a:r>
            <a:r>
              <a:rPr lang="ru-RU" sz="3600" b="1" dirty="0" smtClean="0">
                <a:solidFill>
                  <a:srgbClr val="C00000"/>
                </a:solidFill>
                <a:latin typeface="Comic Sans MS" pitchFamily="66" charset="0"/>
              </a:rPr>
              <a:t>Кан</a:t>
            </a:r>
            <a:endParaRPr lang="ru-RU" sz="36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7170" name="Picture 2" descr="http://ig2.mirtesen.ru/images/upload/20840168966/big.jpeg?200908040431521570030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1700808"/>
            <a:ext cx="6336703" cy="475252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cigaretta.ru/img/picture/Jul/17/95edaff4b21342a86b08cd0b7ff78583/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26079" y="404665"/>
            <a:ext cx="2742365" cy="158417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4581128"/>
            <a:ext cx="3672408" cy="194421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050" name="Picture 2" descr="http://2.bp.blogspot.com/-57m7jsGWSRo/UYSpEenfY9I/AAAAAAAAJMw/8D-xGIyjwRE/s1600/%D0%B2%D0%B7%D1%80%D1%8B%D0%B2%D1%8B-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2924944"/>
            <a:ext cx="4304128" cy="255348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706" t="16344" r="10295" b="8831"/>
          <a:stretch>
            <a:fillRect/>
          </a:stretch>
        </p:blipFill>
        <p:spPr bwMode="auto">
          <a:xfrm>
            <a:off x="1403648" y="1700808"/>
            <a:ext cx="3456384" cy="208823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2" name="TextBox 1"/>
          <p:cNvSpPr txBox="1"/>
          <p:nvPr/>
        </p:nvSpPr>
        <p:spPr>
          <a:xfrm>
            <a:off x="1475656" y="260648"/>
            <a:ext cx="727280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  <a:latin typeface="Comic Sans MS" pitchFamily="66" charset="0"/>
              </a:rPr>
              <a:t>Попасть в город можно </a:t>
            </a:r>
          </a:p>
          <a:p>
            <a:endParaRPr lang="ru-RU" sz="2800" b="1" dirty="0" smtClean="0">
              <a:solidFill>
                <a:srgbClr val="0070C0"/>
              </a:solidFill>
              <a:latin typeface="Comic Sans MS" pitchFamily="66" charset="0"/>
            </a:endParaRPr>
          </a:p>
          <a:p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на автомобиле …</a:t>
            </a:r>
          </a:p>
          <a:p>
            <a:endParaRPr lang="ru-RU" sz="2800" b="1" dirty="0" smtClean="0">
              <a:solidFill>
                <a:srgbClr val="0070C0"/>
              </a:solidFill>
              <a:latin typeface="Comic Sans MS" pitchFamily="66" charset="0"/>
            </a:endParaRPr>
          </a:p>
          <a:p>
            <a:endParaRPr lang="ru-RU" sz="2800" b="1" dirty="0" smtClean="0">
              <a:solidFill>
                <a:srgbClr val="0070C0"/>
              </a:solidFill>
              <a:latin typeface="Comic Sans MS" pitchFamily="66" charset="0"/>
            </a:endParaRPr>
          </a:p>
          <a:p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                               на поезде, </a:t>
            </a:r>
          </a:p>
          <a:p>
            <a:endParaRPr lang="ru-RU" sz="2800" b="1" dirty="0" smtClean="0">
              <a:solidFill>
                <a:srgbClr val="0070C0"/>
              </a:solidFill>
              <a:latin typeface="Comic Sans MS" pitchFamily="66" charset="0"/>
            </a:endParaRPr>
          </a:p>
          <a:p>
            <a:endParaRPr lang="ru-RU" sz="2800" b="1" dirty="0" smtClean="0">
              <a:solidFill>
                <a:srgbClr val="0070C0"/>
              </a:solidFill>
              <a:latin typeface="Comic Sans MS" pitchFamily="66" charset="0"/>
            </a:endParaRPr>
          </a:p>
          <a:p>
            <a:endParaRPr lang="ru-RU" sz="2800" b="1" dirty="0" smtClean="0">
              <a:solidFill>
                <a:srgbClr val="0070C0"/>
              </a:solidFill>
              <a:latin typeface="Comic Sans MS" pitchFamily="66" charset="0"/>
            </a:endParaRPr>
          </a:p>
          <a:p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и даже по воде</a:t>
            </a:r>
            <a:endParaRPr lang="ru-RU" sz="28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59632" y="548680"/>
            <a:ext cx="7632848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Comic Sans MS" pitchFamily="66" charset="0"/>
              </a:rPr>
              <a:t>Это здание  Администрации города</a:t>
            </a:r>
          </a:p>
          <a:p>
            <a:r>
              <a:rPr lang="ru-RU" sz="3200" b="1" dirty="0" smtClean="0">
                <a:solidFill>
                  <a:srgbClr val="0070C0"/>
                </a:solidFill>
                <a:latin typeface="Comic Sans MS" pitchFamily="66" charset="0"/>
              </a:rPr>
              <a:t>  </a:t>
            </a:r>
          </a:p>
          <a:p>
            <a:endParaRPr lang="ru-RU" sz="3200" b="1" dirty="0" smtClean="0">
              <a:solidFill>
                <a:srgbClr val="0070C0"/>
              </a:solidFill>
              <a:latin typeface="Comic Sans MS" pitchFamily="66" charset="0"/>
            </a:endParaRPr>
          </a:p>
          <a:p>
            <a:endParaRPr lang="ru-RU" sz="3200" b="1" dirty="0" smtClean="0">
              <a:solidFill>
                <a:srgbClr val="0070C0"/>
              </a:solidFill>
              <a:latin typeface="Comic Sans MS" pitchFamily="66" charset="0"/>
            </a:endParaRPr>
          </a:p>
          <a:p>
            <a:endParaRPr lang="ru-RU" sz="3200" b="1" dirty="0" smtClean="0">
              <a:solidFill>
                <a:srgbClr val="0070C0"/>
              </a:solidFill>
              <a:latin typeface="Comic Sans MS" pitchFamily="66" charset="0"/>
            </a:endParaRPr>
          </a:p>
          <a:p>
            <a:endParaRPr lang="ru-RU" sz="3200" b="1" dirty="0" smtClean="0">
              <a:solidFill>
                <a:srgbClr val="0070C0"/>
              </a:solidFill>
              <a:latin typeface="Comic Sans MS" pitchFamily="66" charset="0"/>
            </a:endParaRPr>
          </a:p>
          <a:p>
            <a:endParaRPr lang="ru-RU" sz="3200" b="1" dirty="0" smtClean="0">
              <a:solidFill>
                <a:srgbClr val="0070C0"/>
              </a:solidFill>
              <a:latin typeface="Comic Sans MS" pitchFamily="66" charset="0"/>
            </a:endParaRPr>
          </a:p>
          <a:p>
            <a:endParaRPr lang="ru-RU" sz="3200" b="1" dirty="0" smtClean="0">
              <a:solidFill>
                <a:srgbClr val="0070C0"/>
              </a:solidFill>
              <a:latin typeface="Comic Sans MS" pitchFamily="66" charset="0"/>
            </a:endParaRPr>
          </a:p>
          <a:p>
            <a:endParaRPr lang="ru-RU" sz="3200" b="1" dirty="0" smtClean="0">
              <a:solidFill>
                <a:srgbClr val="0070C0"/>
              </a:solidFill>
              <a:latin typeface="Comic Sans MS" pitchFamily="66" charset="0"/>
            </a:endParaRPr>
          </a:p>
          <a:p>
            <a:r>
              <a:rPr lang="ru-RU" sz="3200" b="1" dirty="0" smtClean="0">
                <a:solidFill>
                  <a:srgbClr val="0070C0"/>
                </a:solidFill>
                <a:latin typeface="Comic Sans MS" pitchFamily="66" charset="0"/>
              </a:rPr>
              <a:t> </a:t>
            </a:r>
          </a:p>
          <a:p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 Здесь работает </a:t>
            </a:r>
            <a:r>
              <a:rPr lang="ru-RU" sz="2800" b="1" dirty="0" smtClean="0">
                <a:solidFill>
                  <a:srgbClr val="C00000"/>
                </a:solidFill>
                <a:latin typeface="Comic Sans MS" pitchFamily="66" charset="0"/>
              </a:rPr>
              <a:t>глава города</a:t>
            </a:r>
          </a:p>
          <a:p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 </a:t>
            </a:r>
            <a:r>
              <a:rPr lang="ru-RU" sz="2800" b="1" dirty="0" err="1" smtClean="0">
                <a:solidFill>
                  <a:srgbClr val="0070C0"/>
                </a:solidFill>
                <a:latin typeface="Comic Sans MS" pitchFamily="66" charset="0"/>
              </a:rPr>
              <a:t>Качан</a:t>
            </a:r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 Надежда Николаевна</a:t>
            </a:r>
            <a:endParaRPr lang="ru-RU" sz="28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pic>
        <p:nvPicPr>
          <p:cNvPr id="22530" name="Picture 2" descr="http://mbou18kansk.ucoz.ru/111013/administracij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1340768"/>
            <a:ext cx="5688632" cy="352839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2532" name="Picture 4" descr="http://xn--80aaxebbbcxktdegd6t.xn--p1ai/dat/pic/news/b-6389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3717032"/>
            <a:ext cx="1861294" cy="260662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476672"/>
            <a:ext cx="7200800" cy="3478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000" b="1" dirty="0" smtClean="0">
                <a:solidFill>
                  <a:srgbClr val="00B050"/>
                </a:solidFill>
                <a:latin typeface="Comic Sans MS" pitchFamily="66" charset="0"/>
              </a:rPr>
              <a:t>Это место всем известно</a:t>
            </a:r>
          </a:p>
          <a:p>
            <a:pPr>
              <a:lnSpc>
                <a:spcPct val="150000"/>
              </a:lnSpc>
            </a:pPr>
            <a:r>
              <a:rPr lang="ru-RU" sz="3000" b="1" dirty="0" smtClean="0">
                <a:solidFill>
                  <a:srgbClr val="00B050"/>
                </a:solidFill>
                <a:latin typeface="Comic Sans MS" pitchFamily="66" charset="0"/>
              </a:rPr>
              <a:t>В центре города оно.</a:t>
            </a:r>
          </a:p>
          <a:p>
            <a:pPr>
              <a:lnSpc>
                <a:spcPct val="150000"/>
              </a:lnSpc>
            </a:pPr>
            <a:r>
              <a:rPr lang="ru-RU" sz="3000" b="1" dirty="0" smtClean="0">
                <a:solidFill>
                  <a:srgbClr val="00B050"/>
                </a:solidFill>
                <a:latin typeface="Comic Sans MS" pitchFamily="66" charset="0"/>
              </a:rPr>
              <a:t>У фонтана отдохните,</a:t>
            </a:r>
          </a:p>
          <a:p>
            <a:pPr>
              <a:lnSpc>
                <a:spcPct val="150000"/>
              </a:lnSpc>
            </a:pPr>
            <a:r>
              <a:rPr lang="ru-RU" sz="3000" b="1" dirty="0" smtClean="0">
                <a:solidFill>
                  <a:srgbClr val="00B050"/>
                </a:solidFill>
                <a:latin typeface="Comic Sans MS" pitchFamily="66" charset="0"/>
              </a:rPr>
              <a:t>Голубей вы покормите,</a:t>
            </a:r>
          </a:p>
          <a:p>
            <a:pPr>
              <a:lnSpc>
                <a:spcPct val="150000"/>
              </a:lnSpc>
            </a:pPr>
            <a:r>
              <a:rPr lang="ru-RU" sz="3000" b="1" dirty="0" smtClean="0">
                <a:solidFill>
                  <a:srgbClr val="00B050"/>
                </a:solidFill>
                <a:latin typeface="Comic Sans MS" pitchFamily="66" charset="0"/>
              </a:rPr>
              <a:t>Место быстро назовите…</a:t>
            </a:r>
            <a:r>
              <a:rPr lang="ru-RU" sz="3000" b="1" dirty="0" smtClean="0">
                <a:solidFill>
                  <a:srgbClr val="0070C0"/>
                </a:solidFill>
                <a:latin typeface="Comic Sans MS" pitchFamily="66" charset="0"/>
              </a:rPr>
              <a:t> </a:t>
            </a:r>
            <a:endParaRPr lang="ru-RU" sz="30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pic>
        <p:nvPicPr>
          <p:cNvPr id="28674" name="Picture 2" descr="http://fotopriroda.ru/images/photoalbum/album_171/kansk_glavnaya_plochad_t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2924943"/>
            <a:ext cx="2520280" cy="336037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://pressmen.info/art2014/30_sib.files/image00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052736"/>
            <a:ext cx="4464496" cy="23042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2" name="TextBox 1"/>
          <p:cNvSpPr txBox="1"/>
          <p:nvPr/>
        </p:nvSpPr>
        <p:spPr>
          <a:xfrm>
            <a:off x="1331640" y="332656"/>
            <a:ext cx="763284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dirty="0" smtClean="0">
                <a:solidFill>
                  <a:srgbClr val="00B050"/>
                </a:solidFill>
                <a:latin typeface="Comic Sans MS" pitchFamily="66" charset="0"/>
              </a:rPr>
              <a:t>Центр города – площадь Коростелева</a:t>
            </a:r>
            <a:endParaRPr lang="ru-RU" sz="3000" b="1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1028" name="AutoShape 4" descr="https://im1-tub-ru.yandex.net/i?id=b9f8290a1ab7459cc8a1d5e2b7978473&amp;n=33&amp;h=190&amp;w=285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im1-tub-ru.yandex.net/i?id=b9f8290a1ab7459cc8a1d5e2b7978473&amp;n=33&amp;h=190&amp;w=285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http://vskazku.com/data/attachment/forum/201308/16/215608686kjz86hhjyf66q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3645024"/>
            <a:ext cx="4286250" cy="284797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026" name="Picture 2" descr="http://s002.radikal.ru/i198/1005/ab/03bc390cf10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3645024"/>
            <a:ext cx="2970330" cy="288032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036" name="Picture 12" descr="http://mypresentation.ru/documents/8338629f7ee09c4b3f6e9419b1ac7935/img1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1052736"/>
            <a:ext cx="2808312" cy="23042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lh6.googleusercontent.com/-s5S-_e1r4os/UEMFHPVW_KI/AAAAAAAAK6U/u89LhgLgr0M/s800/%25D0%25A6%25D0%25B5%25D0%25BD%25D1%2582%25D1%2580%2520%25D0%25B3%25D0%25BE%25D1%2580%25D0%25BE%25D0%25B4%25D0%25B0%2520%25D0%25B2%25201950%25D0%25B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484784"/>
            <a:ext cx="7331968" cy="487680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1547664" y="332656"/>
            <a:ext cx="712879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Comic Sans MS" pitchFamily="66" charset="0"/>
              </a:rPr>
              <a:t>Раньше  площадь  Коростелева  выглядела  так</a:t>
            </a:r>
            <a:endParaRPr lang="ru-RU" sz="32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www.tourprom.ru/site_media/cache/61/96/6196f8192115daa678c7c7dafb28c6bd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1196752"/>
            <a:ext cx="6336704" cy="532859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1475656" y="332656"/>
            <a:ext cx="73448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Comic Sans MS" pitchFamily="66" charset="0"/>
              </a:rPr>
              <a:t>А  это  Триумфальная  арка</a:t>
            </a:r>
            <a:endParaRPr lang="ru-RU" sz="36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20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17365D"/>
      </a:hlink>
      <a:folHlink>
        <a:srgbClr val="0070C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162</Words>
  <Application>Microsoft Office PowerPoint</Application>
  <PresentationFormat>Экран (4:3)</PresentationFormat>
  <Paragraphs>57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26</cp:revision>
  <dcterms:created xsi:type="dcterms:W3CDTF">2014-11-07T17:01:55Z</dcterms:created>
  <dcterms:modified xsi:type="dcterms:W3CDTF">2017-09-14T01:35:53Z</dcterms:modified>
</cp:coreProperties>
</file>