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Roboto Slab"/>
      <p:regular r:id="rId13"/>
      <p:bold r:id="rId14"/>
    </p:embeddedFont>
    <p:embeddedFont>
      <p:font typeface="Robot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RobotoSlab-regular.fntdata"/><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Roboto-regular.fntdata"/><Relationship Id="rId14" Type="http://schemas.openxmlformats.org/officeDocument/2006/relationships/font" Target="fonts/RobotoSlab-bold.fntdata"/><Relationship Id="rId17" Type="http://schemas.openxmlformats.org/officeDocument/2006/relationships/font" Target="fonts/Roboto-italic.fntdata"/><Relationship Id="rId16" Type="http://schemas.openxmlformats.org/officeDocument/2006/relationships/font" Target="fonts/Roboto-bold.fntdata"/><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font" Target="fonts/Roboto-bold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 name="Shape 59"/>
        <p:cNvGrpSpPr/>
        <p:nvPr/>
      </p:nvGrpSpPr>
      <p:grpSpPr>
        <a:xfrm>
          <a:off x="0" y="0"/>
          <a:ext cx="0" cy="0"/>
          <a:chOff x="0" y="0"/>
          <a:chExt cx="0" cy="0"/>
        </a:xfrm>
      </p:grpSpPr>
      <p:sp>
        <p:nvSpPr>
          <p:cNvPr id="60" name="Shape 60"/>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1" name="Shape 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7" name="Shape 7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9" name="Shape 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5" name="Shape 9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1524800" y="672605"/>
            <a:ext cx="1081625" cy="1124949"/>
          </a:xfrm>
          <a:custGeom>
            <a:pathLst>
              <a:path extrusionOk="0" h="44998" w="43265">
                <a:moveTo>
                  <a:pt x="0" y="44998"/>
                </a:moveTo>
                <a:lnTo>
                  <a:pt x="0" y="0"/>
                </a:lnTo>
                <a:lnTo>
                  <a:pt x="43265" y="0"/>
                </a:lnTo>
              </a:path>
            </a:pathLst>
          </a:custGeom>
          <a:noFill/>
          <a:ln cap="flat" cmpd="sng" w="28575">
            <a:solidFill>
              <a:schemeClr val="accent5"/>
            </a:solidFill>
            <a:prstDash val="solid"/>
            <a:miter/>
            <a:headEnd len="med" w="med" type="none"/>
            <a:tailEnd len="med" w="med" type="none"/>
          </a:ln>
        </p:spPr>
      </p:sp>
      <p:sp>
        <p:nvSpPr>
          <p:cNvPr id="11" name="Shape 11"/>
          <p:cNvSpPr/>
          <p:nvPr/>
        </p:nvSpPr>
        <p:spPr>
          <a:xfrm rot="10800000">
            <a:off x="6537562" y="3342925"/>
            <a:ext cx="1081625" cy="1124950"/>
          </a:xfrm>
          <a:custGeom>
            <a:pathLst>
              <a:path extrusionOk="0" h="44998" w="43265">
                <a:moveTo>
                  <a:pt x="0" y="44998"/>
                </a:moveTo>
                <a:lnTo>
                  <a:pt x="0" y="0"/>
                </a:lnTo>
                <a:lnTo>
                  <a:pt x="43265" y="0"/>
                </a:lnTo>
              </a:path>
            </a:pathLst>
          </a:custGeom>
          <a:noFill/>
          <a:ln cap="flat" cmpd="sng" w="28575">
            <a:solidFill>
              <a:schemeClr val="accent5"/>
            </a:solidFill>
            <a:prstDash val="solid"/>
            <a:miter/>
            <a:headEnd len="med" w="med" type="none"/>
            <a:tailEnd len="med" w="med" type="none"/>
          </a:ln>
        </p:spPr>
      </p:sp>
      <p:cxnSp>
        <p:nvCxnSpPr>
          <p:cNvPr id="12" name="Shape 12"/>
          <p:cNvCxnSpPr/>
          <p:nvPr/>
        </p:nvCxnSpPr>
        <p:spPr>
          <a:xfrm>
            <a:off x="4359601" y="2817463"/>
            <a:ext cx="424800" cy="0"/>
          </a:xfrm>
          <a:prstGeom prst="straightConnector1">
            <a:avLst/>
          </a:prstGeom>
          <a:noFill/>
          <a:ln cap="flat" cmpd="sng" w="38100">
            <a:solidFill>
              <a:schemeClr val="accent4"/>
            </a:solidFill>
            <a:prstDash val="solid"/>
            <a:round/>
            <a:headEnd len="med" w="med" type="none"/>
            <a:tailEnd len="med" w="med" type="none"/>
          </a:ln>
        </p:spPr>
      </p:cxnSp>
      <p:sp>
        <p:nvSpPr>
          <p:cNvPr id="13" name="Shape 13"/>
          <p:cNvSpPr txBox="1"/>
          <p:nvPr>
            <p:ph type="ctrTitle"/>
          </p:nvPr>
        </p:nvSpPr>
        <p:spPr>
          <a:xfrm>
            <a:off x="1680301" y="1188925"/>
            <a:ext cx="5783400" cy="1457399"/>
          </a:xfrm>
          <a:prstGeom prst="rect">
            <a:avLst/>
          </a:prstGeom>
        </p:spPr>
        <p:txBody>
          <a:bodyPr anchorCtr="0" anchor="b" bIns="91425" lIns="91425" rIns="91425" tIns="91425"/>
          <a:lstStyle>
            <a:lvl1pPr lvl="0" algn="ctr">
              <a:spcBef>
                <a:spcPts val="0"/>
              </a:spcBef>
              <a:buSzPct val="100000"/>
              <a:defRPr sz="4000"/>
            </a:lvl1pPr>
            <a:lvl2pPr lvl="1" algn="ctr">
              <a:spcBef>
                <a:spcPts val="0"/>
              </a:spcBef>
              <a:buSzPct val="100000"/>
              <a:defRPr sz="4000"/>
            </a:lvl2pPr>
            <a:lvl3pPr lvl="2" algn="ctr">
              <a:spcBef>
                <a:spcPts val="0"/>
              </a:spcBef>
              <a:buSzPct val="100000"/>
              <a:defRPr sz="4000"/>
            </a:lvl3pPr>
            <a:lvl4pPr lvl="3" algn="ctr">
              <a:spcBef>
                <a:spcPts val="0"/>
              </a:spcBef>
              <a:buSzPct val="100000"/>
              <a:defRPr sz="4000"/>
            </a:lvl4pPr>
            <a:lvl5pPr lvl="4" algn="ctr">
              <a:spcBef>
                <a:spcPts val="0"/>
              </a:spcBef>
              <a:buSzPct val="100000"/>
              <a:defRPr sz="4000"/>
            </a:lvl5pPr>
            <a:lvl6pPr lvl="5" algn="ctr">
              <a:spcBef>
                <a:spcPts val="0"/>
              </a:spcBef>
              <a:buSzPct val="100000"/>
              <a:defRPr sz="4000"/>
            </a:lvl6pPr>
            <a:lvl7pPr lvl="6" algn="ctr">
              <a:spcBef>
                <a:spcPts val="0"/>
              </a:spcBef>
              <a:buSzPct val="100000"/>
              <a:defRPr sz="4000"/>
            </a:lvl7pPr>
            <a:lvl8pPr lvl="7" algn="ctr">
              <a:spcBef>
                <a:spcPts val="0"/>
              </a:spcBef>
              <a:buSzPct val="100000"/>
              <a:defRPr sz="4000"/>
            </a:lvl8pPr>
            <a:lvl9pPr lvl="8" algn="ctr">
              <a:spcBef>
                <a:spcPts val="0"/>
              </a:spcBef>
              <a:buSzPct val="100000"/>
              <a:defRPr sz="4000"/>
            </a:lvl9pPr>
          </a:lstStyle>
          <a:p/>
        </p:txBody>
      </p:sp>
      <p:sp>
        <p:nvSpPr>
          <p:cNvPr id="14" name="Shape 14"/>
          <p:cNvSpPr txBox="1"/>
          <p:nvPr>
            <p:ph idx="1" type="subTitle"/>
          </p:nvPr>
        </p:nvSpPr>
        <p:spPr>
          <a:xfrm>
            <a:off x="1680301" y="3049450"/>
            <a:ext cx="5783400" cy="909000"/>
          </a:xfrm>
          <a:prstGeom prst="rect">
            <a:avLst/>
          </a:prstGeom>
        </p:spPr>
        <p:txBody>
          <a:bodyPr anchorCtr="0" anchor="t" bIns="91425" lIns="91425" rIns="91425" tIns="91425"/>
          <a:lstStyle>
            <a:lvl1pPr lvl="0"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2" name="Shape 52"/>
        <p:cNvGrpSpPr/>
        <p:nvPr/>
      </p:nvGrpSpPr>
      <p:grpSpPr>
        <a:xfrm>
          <a:off x="0" y="0"/>
          <a:ext cx="0" cy="0"/>
          <a:chOff x="0" y="0"/>
          <a:chExt cx="0" cy="0"/>
        </a:xfrm>
      </p:grpSpPr>
      <p:sp>
        <p:nvSpPr>
          <p:cNvPr id="53" name="Shape 53"/>
          <p:cNvSpPr/>
          <p:nvPr/>
        </p:nvSpPr>
        <p:spPr>
          <a:xfrm>
            <a:off x="150" y="5076825"/>
            <a:ext cx="9143700" cy="66600"/>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54" name="Shape 54"/>
          <p:cNvSpPr txBox="1"/>
          <p:nvPr>
            <p:ph type="title"/>
          </p:nvPr>
        </p:nvSpPr>
        <p:spPr>
          <a:xfrm>
            <a:off x="387900" y="1152450"/>
            <a:ext cx="8368200" cy="1538400"/>
          </a:xfrm>
          <a:prstGeom prst="rect">
            <a:avLst/>
          </a:prstGeom>
        </p:spPr>
        <p:txBody>
          <a:bodyPr anchorCtr="0" anchor="ctr" bIns="91425" lIns="91425" rIns="91425" tIns="91425"/>
          <a:lstStyle>
            <a:lvl1pPr lvl="0" algn="ctr">
              <a:spcBef>
                <a:spcPts val="0"/>
              </a:spcBef>
              <a:buClr>
                <a:schemeClr val="accent5"/>
              </a:buClr>
              <a:buSzPct val="100000"/>
              <a:defRPr sz="13000">
                <a:solidFill>
                  <a:schemeClr val="accent5"/>
                </a:solidFill>
              </a:defRPr>
            </a:lvl1pPr>
            <a:lvl2pPr lvl="1" algn="ctr">
              <a:spcBef>
                <a:spcPts val="0"/>
              </a:spcBef>
              <a:buClr>
                <a:schemeClr val="accent5"/>
              </a:buClr>
              <a:buSzPct val="100000"/>
              <a:defRPr sz="13000">
                <a:solidFill>
                  <a:schemeClr val="accent5"/>
                </a:solidFill>
              </a:defRPr>
            </a:lvl2pPr>
            <a:lvl3pPr lvl="2" algn="ctr">
              <a:spcBef>
                <a:spcPts val="0"/>
              </a:spcBef>
              <a:buClr>
                <a:schemeClr val="accent5"/>
              </a:buClr>
              <a:buSzPct val="100000"/>
              <a:defRPr sz="13000">
                <a:solidFill>
                  <a:schemeClr val="accent5"/>
                </a:solidFill>
              </a:defRPr>
            </a:lvl3pPr>
            <a:lvl4pPr lvl="3" algn="ctr">
              <a:spcBef>
                <a:spcPts val="0"/>
              </a:spcBef>
              <a:buClr>
                <a:schemeClr val="accent5"/>
              </a:buClr>
              <a:buSzPct val="100000"/>
              <a:defRPr sz="13000">
                <a:solidFill>
                  <a:schemeClr val="accent5"/>
                </a:solidFill>
              </a:defRPr>
            </a:lvl4pPr>
            <a:lvl5pPr lvl="4" algn="ctr">
              <a:spcBef>
                <a:spcPts val="0"/>
              </a:spcBef>
              <a:buClr>
                <a:schemeClr val="accent5"/>
              </a:buClr>
              <a:buSzPct val="100000"/>
              <a:defRPr sz="13000">
                <a:solidFill>
                  <a:schemeClr val="accent5"/>
                </a:solidFill>
              </a:defRPr>
            </a:lvl5pPr>
            <a:lvl6pPr lvl="5" algn="ctr">
              <a:spcBef>
                <a:spcPts val="0"/>
              </a:spcBef>
              <a:buClr>
                <a:schemeClr val="accent5"/>
              </a:buClr>
              <a:buSzPct val="100000"/>
              <a:defRPr sz="13000">
                <a:solidFill>
                  <a:schemeClr val="accent5"/>
                </a:solidFill>
              </a:defRPr>
            </a:lvl6pPr>
            <a:lvl7pPr lvl="6" algn="ctr">
              <a:spcBef>
                <a:spcPts val="0"/>
              </a:spcBef>
              <a:buClr>
                <a:schemeClr val="accent5"/>
              </a:buClr>
              <a:buSzPct val="100000"/>
              <a:defRPr sz="13000">
                <a:solidFill>
                  <a:schemeClr val="accent5"/>
                </a:solidFill>
              </a:defRPr>
            </a:lvl7pPr>
            <a:lvl8pPr lvl="7" algn="ctr">
              <a:spcBef>
                <a:spcPts val="0"/>
              </a:spcBef>
              <a:buClr>
                <a:schemeClr val="accent5"/>
              </a:buClr>
              <a:buSzPct val="100000"/>
              <a:defRPr sz="13000">
                <a:solidFill>
                  <a:schemeClr val="accent5"/>
                </a:solidFill>
              </a:defRPr>
            </a:lvl8pPr>
            <a:lvl9pPr lvl="8" algn="ctr">
              <a:spcBef>
                <a:spcPts val="0"/>
              </a:spcBef>
              <a:buClr>
                <a:schemeClr val="accent5"/>
              </a:buClr>
              <a:buSzPct val="100000"/>
              <a:defRPr sz="13000">
                <a:solidFill>
                  <a:schemeClr val="accent5"/>
                </a:solidFill>
              </a:defRPr>
            </a:lvl9pPr>
          </a:lstStyle>
          <a:p/>
        </p:txBody>
      </p:sp>
      <p:sp>
        <p:nvSpPr>
          <p:cNvPr id="55" name="Shape 55"/>
          <p:cNvSpPr txBox="1"/>
          <p:nvPr>
            <p:ph idx="1" type="body"/>
          </p:nvPr>
        </p:nvSpPr>
        <p:spPr>
          <a:xfrm>
            <a:off x="387900" y="2919450"/>
            <a:ext cx="83682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6" name="Shape 5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7" name="Shape 57"/>
        <p:cNvGrpSpPr/>
        <p:nvPr/>
      </p:nvGrpSpPr>
      <p:grpSpPr>
        <a:xfrm>
          <a:off x="0" y="0"/>
          <a:ext cx="0" cy="0"/>
          <a:chOff x="0" y="0"/>
          <a:chExt cx="0" cy="0"/>
        </a:xfrm>
      </p:grpSpPr>
      <p:sp>
        <p:nvSpPr>
          <p:cNvPr id="58" name="Shape 5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6" name="Shape 16"/>
        <p:cNvGrpSpPr/>
        <p:nvPr/>
      </p:nvGrpSpPr>
      <p:grpSpPr>
        <a:xfrm>
          <a:off x="0" y="0"/>
          <a:ext cx="0" cy="0"/>
          <a:chOff x="0" y="0"/>
          <a:chExt cx="0" cy="0"/>
        </a:xfrm>
      </p:grpSpPr>
      <p:cxnSp>
        <p:nvCxnSpPr>
          <p:cNvPr id="17" name="Shape 17"/>
          <p:cNvCxnSpPr/>
          <p:nvPr/>
        </p:nvCxnSpPr>
        <p:spPr>
          <a:xfrm>
            <a:off x="4359601" y="2817463"/>
            <a:ext cx="424800" cy="0"/>
          </a:xfrm>
          <a:prstGeom prst="straightConnector1">
            <a:avLst/>
          </a:prstGeom>
          <a:noFill/>
          <a:ln cap="flat" cmpd="sng" w="38100">
            <a:solidFill>
              <a:schemeClr val="accent4"/>
            </a:solidFill>
            <a:prstDash val="solid"/>
            <a:round/>
            <a:headEnd len="med" w="med" type="none"/>
            <a:tailEnd len="med" w="med" type="none"/>
          </a:ln>
        </p:spPr>
      </p:cxnSp>
      <p:sp>
        <p:nvSpPr>
          <p:cNvPr id="18" name="Shape 18"/>
          <p:cNvSpPr txBox="1"/>
          <p:nvPr>
            <p:ph type="title"/>
          </p:nvPr>
        </p:nvSpPr>
        <p:spPr>
          <a:xfrm>
            <a:off x="480750" y="1764950"/>
            <a:ext cx="8222100" cy="907500"/>
          </a:xfrm>
          <a:prstGeom prst="rect">
            <a:avLst/>
          </a:prstGeom>
        </p:spPr>
        <p:txBody>
          <a:bodyPr anchorCtr="0" anchor="b" bIns="91425" lIns="91425" rIns="91425" tIns="91425"/>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0" name="Shape 20"/>
        <p:cNvGrpSpPr/>
        <p:nvPr/>
      </p:nvGrpSpPr>
      <p:grpSpPr>
        <a:xfrm>
          <a:off x="0" y="0"/>
          <a:ext cx="0" cy="0"/>
          <a:chOff x="0" y="0"/>
          <a:chExt cx="0" cy="0"/>
        </a:xfrm>
      </p:grpSpPr>
      <p:cxnSp>
        <p:nvCxnSpPr>
          <p:cNvPr id="21" name="Shape 21"/>
          <p:cNvCxnSpPr/>
          <p:nvPr/>
        </p:nvCxnSpPr>
        <p:spPr>
          <a:xfrm>
            <a:off x="492562" y="1260283"/>
            <a:ext cx="424800" cy="0"/>
          </a:xfrm>
          <a:prstGeom prst="straightConnector1">
            <a:avLst/>
          </a:prstGeom>
          <a:noFill/>
          <a:ln cap="flat" cmpd="sng" w="38100">
            <a:solidFill>
              <a:schemeClr val="accent4"/>
            </a:solidFill>
            <a:prstDash val="solid"/>
            <a:round/>
            <a:headEnd len="med" w="med" type="none"/>
            <a:tailEnd len="med" w="med" type="none"/>
          </a:ln>
        </p:spPr>
      </p:cxnSp>
      <p:sp>
        <p:nvSpPr>
          <p:cNvPr id="22" name="Shape 22"/>
          <p:cNvSpPr txBox="1"/>
          <p:nvPr>
            <p:ph type="title"/>
          </p:nvPr>
        </p:nvSpPr>
        <p:spPr>
          <a:xfrm>
            <a:off x="387900" y="458025"/>
            <a:ext cx="8368200" cy="6861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87900" y="1489824"/>
            <a:ext cx="8368200" cy="30789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5" name="Shape 25"/>
        <p:cNvGrpSpPr/>
        <p:nvPr/>
      </p:nvGrpSpPr>
      <p:grpSpPr>
        <a:xfrm>
          <a:off x="0" y="0"/>
          <a:ext cx="0" cy="0"/>
          <a:chOff x="0" y="0"/>
          <a:chExt cx="0" cy="0"/>
        </a:xfrm>
      </p:grpSpPr>
      <p:cxnSp>
        <p:nvCxnSpPr>
          <p:cNvPr id="26" name="Shape 26"/>
          <p:cNvCxnSpPr/>
          <p:nvPr/>
        </p:nvCxnSpPr>
        <p:spPr>
          <a:xfrm>
            <a:off x="492562" y="1260283"/>
            <a:ext cx="424800" cy="0"/>
          </a:xfrm>
          <a:prstGeom prst="straightConnector1">
            <a:avLst/>
          </a:prstGeom>
          <a:noFill/>
          <a:ln cap="flat" cmpd="sng" w="38100">
            <a:solidFill>
              <a:schemeClr val="accent4"/>
            </a:solidFill>
            <a:prstDash val="solid"/>
            <a:round/>
            <a:headEnd len="med" w="med" type="none"/>
            <a:tailEnd len="med" w="med" type="none"/>
          </a:ln>
        </p:spPr>
      </p:cxnSp>
      <p:sp>
        <p:nvSpPr>
          <p:cNvPr id="27" name="Shape 27"/>
          <p:cNvSpPr txBox="1"/>
          <p:nvPr>
            <p:ph type="title"/>
          </p:nvPr>
        </p:nvSpPr>
        <p:spPr>
          <a:xfrm>
            <a:off x="387900" y="458025"/>
            <a:ext cx="8368200" cy="6861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 type="body"/>
          </p:nvPr>
        </p:nvSpPr>
        <p:spPr>
          <a:xfrm>
            <a:off x="387900" y="1489825"/>
            <a:ext cx="3999900" cy="3078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2" type="body"/>
          </p:nvPr>
        </p:nvSpPr>
        <p:spPr>
          <a:xfrm>
            <a:off x="4756200" y="1489825"/>
            <a:ext cx="3999900" cy="3078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0" name="Shape 3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1" name="Shape 31"/>
        <p:cNvGrpSpPr/>
        <p:nvPr/>
      </p:nvGrpSpPr>
      <p:grpSpPr>
        <a:xfrm>
          <a:off x="0" y="0"/>
          <a:ext cx="0" cy="0"/>
          <a:chOff x="0" y="0"/>
          <a:chExt cx="0" cy="0"/>
        </a:xfrm>
      </p:grpSpPr>
      <p:sp>
        <p:nvSpPr>
          <p:cNvPr id="32" name="Shape 32"/>
          <p:cNvSpPr txBox="1"/>
          <p:nvPr>
            <p:ph type="title"/>
          </p:nvPr>
        </p:nvSpPr>
        <p:spPr>
          <a:xfrm>
            <a:off x="387900" y="458025"/>
            <a:ext cx="8368200" cy="6861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3" name="Shape 3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4" name="Shape 34"/>
        <p:cNvGrpSpPr/>
        <p:nvPr/>
      </p:nvGrpSpPr>
      <p:grpSpPr>
        <a:xfrm>
          <a:off x="0" y="0"/>
          <a:ext cx="0" cy="0"/>
          <a:chOff x="0" y="0"/>
          <a:chExt cx="0" cy="0"/>
        </a:xfrm>
      </p:grpSpPr>
      <p:cxnSp>
        <p:nvCxnSpPr>
          <p:cNvPr id="35" name="Shape 35"/>
          <p:cNvCxnSpPr/>
          <p:nvPr/>
        </p:nvCxnSpPr>
        <p:spPr>
          <a:xfrm>
            <a:off x="489218" y="1412276"/>
            <a:ext cx="331500" cy="0"/>
          </a:xfrm>
          <a:prstGeom prst="straightConnector1">
            <a:avLst/>
          </a:prstGeom>
          <a:noFill/>
          <a:ln cap="flat" cmpd="sng" w="38100">
            <a:solidFill>
              <a:schemeClr val="accent4"/>
            </a:solidFill>
            <a:prstDash val="solid"/>
            <a:round/>
            <a:headEnd len="med" w="med" type="none"/>
            <a:tailEnd len="med" w="med" type="none"/>
          </a:ln>
        </p:spPr>
      </p:cxnSp>
      <p:sp>
        <p:nvSpPr>
          <p:cNvPr id="36" name="Shape 36"/>
          <p:cNvSpPr txBox="1"/>
          <p:nvPr>
            <p:ph type="title"/>
          </p:nvPr>
        </p:nvSpPr>
        <p:spPr>
          <a:xfrm>
            <a:off x="3879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7" name="Shape 37"/>
          <p:cNvSpPr txBox="1"/>
          <p:nvPr>
            <p:ph idx="1" type="body"/>
          </p:nvPr>
        </p:nvSpPr>
        <p:spPr>
          <a:xfrm>
            <a:off x="387900" y="1594025"/>
            <a:ext cx="2808000" cy="26811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8" name="Shape 3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9" name="Shape 39"/>
        <p:cNvGrpSpPr/>
        <p:nvPr/>
      </p:nvGrpSpPr>
      <p:grpSpPr>
        <a:xfrm>
          <a:off x="0" y="0"/>
          <a:ext cx="0" cy="0"/>
          <a:chOff x="0" y="0"/>
          <a:chExt cx="0" cy="0"/>
        </a:xfrm>
      </p:grpSpPr>
      <p:sp>
        <p:nvSpPr>
          <p:cNvPr id="40" name="Shape 40"/>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41" name="Shape 4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2" name="Shape 42"/>
        <p:cNvGrpSpPr/>
        <p:nvPr/>
      </p:nvGrpSpPr>
      <p:grpSpPr>
        <a:xfrm>
          <a:off x="0" y="0"/>
          <a:ext cx="0" cy="0"/>
          <a:chOff x="0" y="0"/>
          <a:chExt cx="0" cy="0"/>
        </a:xfrm>
      </p:grpSpPr>
      <p:sp>
        <p:nvSpPr>
          <p:cNvPr id="43" name="Shape 43"/>
          <p:cNvSpPr/>
          <p:nvPr/>
        </p:nvSpPr>
        <p:spPr>
          <a:xfrm>
            <a:off x="4572000" y="-7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cxnSp>
        <p:nvCxnSpPr>
          <p:cNvPr id="44" name="Shape 44"/>
          <p:cNvCxnSpPr/>
          <p:nvPr/>
        </p:nvCxnSpPr>
        <p:spPr>
          <a:xfrm>
            <a:off x="5029675" y="4495503"/>
            <a:ext cx="540900" cy="0"/>
          </a:xfrm>
          <a:prstGeom prst="straightConnector1">
            <a:avLst/>
          </a:prstGeom>
          <a:noFill/>
          <a:ln cap="flat" cmpd="sng" w="38100">
            <a:solidFill>
              <a:schemeClr val="accent5"/>
            </a:solidFill>
            <a:prstDash val="solid"/>
            <a:round/>
            <a:headEnd len="med" w="med" type="none"/>
            <a:tailEnd len="med" w="med" type="none"/>
          </a:ln>
        </p:spPr>
      </p:cxnSp>
      <p:sp>
        <p:nvSpPr>
          <p:cNvPr id="45" name="Shape 45"/>
          <p:cNvSpPr txBox="1"/>
          <p:nvPr>
            <p:ph type="title"/>
          </p:nvPr>
        </p:nvSpPr>
        <p:spPr>
          <a:xfrm>
            <a:off x="265500" y="1209075"/>
            <a:ext cx="4045200" cy="1506300"/>
          </a:xfrm>
          <a:prstGeom prst="rect">
            <a:avLst/>
          </a:prstGeom>
        </p:spPr>
        <p:txBody>
          <a:bodyPr anchorCtr="0" anchor="b" bIns="91425" lIns="91425" rIns="91425" tIns="91425"/>
          <a:lstStyle>
            <a:lvl1pPr lvl="0" algn="ctr">
              <a:spcBef>
                <a:spcPts val="0"/>
              </a:spcBef>
              <a:buSzPct val="100000"/>
              <a:defRPr sz="3800"/>
            </a:lvl1pPr>
            <a:lvl2pPr lvl="1" algn="ctr">
              <a:spcBef>
                <a:spcPts val="0"/>
              </a:spcBef>
              <a:buSzPct val="100000"/>
              <a:defRPr sz="3800"/>
            </a:lvl2pPr>
            <a:lvl3pPr lvl="2" algn="ctr">
              <a:spcBef>
                <a:spcPts val="0"/>
              </a:spcBef>
              <a:buSzPct val="100000"/>
              <a:defRPr sz="3800"/>
            </a:lvl3pPr>
            <a:lvl4pPr lvl="3" algn="ctr">
              <a:spcBef>
                <a:spcPts val="0"/>
              </a:spcBef>
              <a:buSzPct val="100000"/>
              <a:defRPr sz="3800"/>
            </a:lvl4pPr>
            <a:lvl5pPr lvl="4" algn="ctr">
              <a:spcBef>
                <a:spcPts val="0"/>
              </a:spcBef>
              <a:buSzPct val="100000"/>
              <a:defRPr sz="3800"/>
            </a:lvl5pPr>
            <a:lvl6pPr lvl="5" algn="ctr">
              <a:spcBef>
                <a:spcPts val="0"/>
              </a:spcBef>
              <a:buSzPct val="100000"/>
              <a:defRPr sz="3800"/>
            </a:lvl6pPr>
            <a:lvl7pPr lvl="6" algn="ctr">
              <a:spcBef>
                <a:spcPts val="0"/>
              </a:spcBef>
              <a:buSzPct val="100000"/>
              <a:defRPr sz="3800"/>
            </a:lvl7pPr>
            <a:lvl8pPr lvl="7" algn="ctr">
              <a:spcBef>
                <a:spcPts val="0"/>
              </a:spcBef>
              <a:buSzPct val="100000"/>
              <a:defRPr sz="3800"/>
            </a:lvl8pPr>
            <a:lvl9pPr lvl="8" algn="ctr">
              <a:spcBef>
                <a:spcPts val="0"/>
              </a:spcBef>
              <a:buSzPct val="100000"/>
              <a:defRPr sz="3800"/>
            </a:lvl9pPr>
          </a:lstStyle>
          <a:p/>
        </p:txBody>
      </p:sp>
      <p:sp>
        <p:nvSpPr>
          <p:cNvPr id="46" name="Shape 46"/>
          <p:cNvSpPr txBox="1"/>
          <p:nvPr>
            <p:ph idx="1" type="subTitle"/>
          </p:nvPr>
        </p:nvSpPr>
        <p:spPr>
          <a:xfrm>
            <a:off x="265500" y="2769000"/>
            <a:ext cx="4045200" cy="1345500"/>
          </a:xfrm>
          <a:prstGeom prst="rect">
            <a:avLst/>
          </a:prstGeom>
        </p:spPr>
        <p:txBody>
          <a:bodyPr anchorCtr="0" anchor="t" bIns="91425" lIns="91425" rIns="91425" tIns="91425"/>
          <a:lstStyle>
            <a:lvl1pPr lvl="0" algn="ctr">
              <a:lnSpc>
                <a:spcPct val="100000"/>
              </a:lnSpc>
              <a:spcBef>
                <a:spcPts val="0"/>
              </a:spcBef>
              <a:spcAft>
                <a:spcPts val="0"/>
              </a:spcAft>
              <a:buClr>
                <a:schemeClr val="accent5"/>
              </a:buClr>
              <a:buSzPct val="100000"/>
              <a:buNone/>
              <a:defRPr sz="2100">
                <a:solidFill>
                  <a:schemeClr val="accent5"/>
                </a:solidFill>
              </a:defRPr>
            </a:lvl1pPr>
            <a:lvl2pPr lvl="1" algn="ctr">
              <a:lnSpc>
                <a:spcPct val="100000"/>
              </a:lnSpc>
              <a:spcBef>
                <a:spcPts val="0"/>
              </a:spcBef>
              <a:spcAft>
                <a:spcPts val="0"/>
              </a:spcAft>
              <a:buClr>
                <a:schemeClr val="accent5"/>
              </a:buClr>
              <a:buSzPct val="100000"/>
              <a:buNone/>
              <a:defRPr sz="2100">
                <a:solidFill>
                  <a:schemeClr val="accent5"/>
                </a:solidFill>
              </a:defRPr>
            </a:lvl2pPr>
            <a:lvl3pPr lvl="2" algn="ctr">
              <a:lnSpc>
                <a:spcPct val="100000"/>
              </a:lnSpc>
              <a:spcBef>
                <a:spcPts val="0"/>
              </a:spcBef>
              <a:spcAft>
                <a:spcPts val="0"/>
              </a:spcAft>
              <a:buClr>
                <a:schemeClr val="accent5"/>
              </a:buClr>
              <a:buSzPct val="100000"/>
              <a:buNone/>
              <a:defRPr sz="2100">
                <a:solidFill>
                  <a:schemeClr val="accent5"/>
                </a:solidFill>
              </a:defRPr>
            </a:lvl3pPr>
            <a:lvl4pPr lvl="3" algn="ctr">
              <a:lnSpc>
                <a:spcPct val="100000"/>
              </a:lnSpc>
              <a:spcBef>
                <a:spcPts val="0"/>
              </a:spcBef>
              <a:spcAft>
                <a:spcPts val="0"/>
              </a:spcAft>
              <a:buClr>
                <a:schemeClr val="accent5"/>
              </a:buClr>
              <a:buSzPct val="100000"/>
              <a:buNone/>
              <a:defRPr sz="2100">
                <a:solidFill>
                  <a:schemeClr val="accent5"/>
                </a:solidFill>
              </a:defRPr>
            </a:lvl4pPr>
            <a:lvl5pPr lvl="4" algn="ctr">
              <a:lnSpc>
                <a:spcPct val="100000"/>
              </a:lnSpc>
              <a:spcBef>
                <a:spcPts val="0"/>
              </a:spcBef>
              <a:spcAft>
                <a:spcPts val="0"/>
              </a:spcAft>
              <a:buClr>
                <a:schemeClr val="accent5"/>
              </a:buClr>
              <a:buSzPct val="100000"/>
              <a:buNone/>
              <a:defRPr sz="2100">
                <a:solidFill>
                  <a:schemeClr val="accent5"/>
                </a:solidFill>
              </a:defRPr>
            </a:lvl5pPr>
            <a:lvl6pPr lvl="5" algn="ctr">
              <a:lnSpc>
                <a:spcPct val="100000"/>
              </a:lnSpc>
              <a:spcBef>
                <a:spcPts val="0"/>
              </a:spcBef>
              <a:spcAft>
                <a:spcPts val="0"/>
              </a:spcAft>
              <a:buClr>
                <a:schemeClr val="accent5"/>
              </a:buClr>
              <a:buSzPct val="100000"/>
              <a:buNone/>
              <a:defRPr sz="2100">
                <a:solidFill>
                  <a:schemeClr val="accent5"/>
                </a:solidFill>
              </a:defRPr>
            </a:lvl6pPr>
            <a:lvl7pPr lvl="6" algn="ctr">
              <a:lnSpc>
                <a:spcPct val="100000"/>
              </a:lnSpc>
              <a:spcBef>
                <a:spcPts val="0"/>
              </a:spcBef>
              <a:spcAft>
                <a:spcPts val="0"/>
              </a:spcAft>
              <a:buClr>
                <a:schemeClr val="accent5"/>
              </a:buClr>
              <a:buSzPct val="100000"/>
              <a:buNone/>
              <a:defRPr sz="2100">
                <a:solidFill>
                  <a:schemeClr val="accent5"/>
                </a:solidFill>
              </a:defRPr>
            </a:lvl7pPr>
            <a:lvl8pPr lvl="7" algn="ctr">
              <a:lnSpc>
                <a:spcPct val="100000"/>
              </a:lnSpc>
              <a:spcBef>
                <a:spcPts val="0"/>
              </a:spcBef>
              <a:spcAft>
                <a:spcPts val="0"/>
              </a:spcAft>
              <a:buClr>
                <a:schemeClr val="accent5"/>
              </a:buClr>
              <a:buSzPct val="100000"/>
              <a:buNone/>
              <a:defRPr sz="2100">
                <a:solidFill>
                  <a:schemeClr val="accent5"/>
                </a:solidFill>
              </a:defRPr>
            </a:lvl8pPr>
            <a:lvl9pPr lvl="8" algn="ctr">
              <a:lnSpc>
                <a:spcPct val="100000"/>
              </a:lnSpc>
              <a:spcBef>
                <a:spcPts val="0"/>
              </a:spcBef>
              <a:spcAft>
                <a:spcPts val="0"/>
              </a:spcAft>
              <a:buClr>
                <a:schemeClr val="accent5"/>
              </a:buClr>
              <a:buSzPct val="100000"/>
              <a:buNone/>
              <a:defRPr sz="2100">
                <a:solidFill>
                  <a:schemeClr val="accent5"/>
                </a:solidFill>
              </a:defRPr>
            </a:lvl9pPr>
          </a:lstStyle>
          <a:p/>
        </p:txBody>
      </p:sp>
      <p:sp>
        <p:nvSpPr>
          <p:cNvPr id="47" name="Shape 47"/>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8" name="Shape 4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9" name="Shape 49"/>
        <p:cNvGrpSpPr/>
        <p:nvPr/>
      </p:nvGrpSpPr>
      <p:grpSpPr>
        <a:xfrm>
          <a:off x="0" y="0"/>
          <a:ext cx="0" cy="0"/>
          <a:chOff x="0" y="0"/>
          <a:chExt cx="0" cy="0"/>
        </a:xfrm>
      </p:grpSpPr>
      <p:sp>
        <p:nvSpPr>
          <p:cNvPr id="50" name="Shape 50"/>
          <p:cNvSpPr txBox="1"/>
          <p:nvPr>
            <p:ph idx="1" type="body"/>
          </p:nvPr>
        </p:nvSpPr>
        <p:spPr>
          <a:xfrm>
            <a:off x="319500" y="4233725"/>
            <a:ext cx="5998800" cy="598800"/>
          </a:xfrm>
          <a:prstGeom prst="rect">
            <a:avLst/>
          </a:prstGeom>
        </p:spPr>
        <p:txBody>
          <a:bodyPr anchorCtr="0" anchor="ctr" bIns="91425" lIns="91425" rIns="91425" tIns="91425"/>
          <a:lstStyle>
            <a:lvl1pPr lvl="0">
              <a:lnSpc>
                <a:spcPct val="100000"/>
              </a:lnSpc>
              <a:spcBef>
                <a:spcPts val="0"/>
              </a:spcBef>
              <a:spcAft>
                <a:spcPts val="0"/>
              </a:spcAft>
              <a:buFont typeface="Roboto Slab"/>
              <a:buNone/>
              <a:defRPr>
                <a:latin typeface="Roboto Slab"/>
                <a:ea typeface="Roboto Slab"/>
                <a:cs typeface="Roboto Slab"/>
                <a:sym typeface="Roboto Slab"/>
              </a:defRPr>
            </a:lvl1pPr>
          </a:lstStyle>
          <a:p/>
        </p:txBody>
      </p:sp>
      <p:sp>
        <p:nvSpPr>
          <p:cNvPr id="51" name="Shape 5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ru"/>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87900" y="458025"/>
            <a:ext cx="8368200" cy="686100"/>
          </a:xfrm>
          <a:prstGeom prst="rect">
            <a:avLst/>
          </a:prstGeom>
          <a:noFill/>
          <a:ln>
            <a:noFill/>
          </a:ln>
        </p:spPr>
        <p:txBody>
          <a:bodyPr anchorCtr="0" anchor="b" bIns="91425" lIns="91425" rIns="91425" tIns="91425"/>
          <a:lstStyle>
            <a:lvl1pPr lvl="0">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1pPr>
            <a:lvl2pPr lvl="1">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2pPr>
            <a:lvl3pPr lvl="2">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3pPr>
            <a:lvl4pPr lvl="3">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4pPr>
            <a:lvl5pPr lvl="4">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5pPr>
            <a:lvl6pPr lvl="5">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6pPr>
            <a:lvl7pPr lvl="6">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7pPr>
            <a:lvl8pPr lvl="7">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8pPr>
            <a:lvl9pPr lvl="8">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9pPr>
          </a:lstStyle>
          <a:p/>
        </p:txBody>
      </p:sp>
      <p:sp>
        <p:nvSpPr>
          <p:cNvPr id="7" name="Shape 7"/>
          <p:cNvSpPr txBox="1"/>
          <p:nvPr>
            <p:ph idx="1" type="body"/>
          </p:nvPr>
        </p:nvSpPr>
        <p:spPr>
          <a:xfrm>
            <a:off x="387900" y="1489824"/>
            <a:ext cx="8368200" cy="30789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1"/>
              </a:buClr>
              <a:buSzPct val="100000"/>
              <a:buFont typeface="Roboto"/>
              <a:defRPr sz="1800">
                <a:solidFill>
                  <a:schemeClr val="dk1"/>
                </a:solidFill>
                <a:latin typeface="Roboto"/>
                <a:ea typeface="Roboto"/>
                <a:cs typeface="Roboto"/>
                <a:sym typeface="Roboto"/>
              </a:defRPr>
            </a:lvl1pPr>
            <a:lvl2pPr lvl="1">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2pPr>
            <a:lvl3pPr lvl="2">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3pPr>
            <a:lvl4pPr lvl="3">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4pPr>
            <a:lvl5pPr lvl="4">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5pPr>
            <a:lvl6pPr lvl="5">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6pPr>
            <a:lvl7pPr lvl="6">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7pPr>
            <a:lvl8pPr lvl="7">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8pPr>
            <a:lvl9pPr lvl="8">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ru" sz="1000">
                <a:solidFill>
                  <a:schemeClr val="dk1"/>
                </a:solidFill>
                <a:latin typeface="Roboto"/>
                <a:ea typeface="Roboto"/>
                <a:cs typeface="Roboto"/>
                <a:sym typeface="Robo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7.png"/><Relationship Id="rId4" Type="http://schemas.openxmlformats.org/officeDocument/2006/relationships/image" Target="../media/image0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0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00.jpg"/><Relationship Id="rId4" Type="http://schemas.openxmlformats.org/officeDocument/2006/relationships/image" Target="../media/image0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0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0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x="0" y="0"/>
          <a:ext cx="0" cy="0"/>
          <a:chOff x="0" y="0"/>
          <a:chExt cx="0" cy="0"/>
        </a:xfrm>
      </p:grpSpPr>
      <p:sp>
        <p:nvSpPr>
          <p:cNvPr id="63" name="Shape 63"/>
          <p:cNvSpPr txBox="1"/>
          <p:nvPr>
            <p:ph type="ctrTitle"/>
          </p:nvPr>
        </p:nvSpPr>
        <p:spPr>
          <a:xfrm>
            <a:off x="1680300" y="841550"/>
            <a:ext cx="5783400" cy="908999"/>
          </a:xfrm>
          <a:prstGeom prst="rect">
            <a:avLst/>
          </a:prstGeom>
        </p:spPr>
        <p:txBody>
          <a:bodyPr anchorCtr="0" anchor="b" bIns="91425" lIns="91425" rIns="91425" tIns="91425">
            <a:noAutofit/>
          </a:bodyPr>
          <a:lstStyle/>
          <a:p>
            <a:pPr lvl="0">
              <a:spcBef>
                <a:spcPts val="0"/>
              </a:spcBef>
              <a:buNone/>
            </a:pPr>
            <a:r>
              <a:rPr lang="ru"/>
              <a:t>Презентация на тему </a:t>
            </a:r>
          </a:p>
        </p:txBody>
      </p:sp>
      <p:sp>
        <p:nvSpPr>
          <p:cNvPr id="64" name="Shape 64"/>
          <p:cNvSpPr txBox="1"/>
          <p:nvPr>
            <p:ph idx="1" type="subTitle"/>
          </p:nvPr>
        </p:nvSpPr>
        <p:spPr>
          <a:xfrm>
            <a:off x="1680301" y="3056675"/>
            <a:ext cx="5783400" cy="909000"/>
          </a:xfrm>
          <a:prstGeom prst="rect">
            <a:avLst/>
          </a:prstGeom>
        </p:spPr>
        <p:txBody>
          <a:bodyPr anchorCtr="0" anchor="t" bIns="91425" lIns="91425" rIns="91425" tIns="91425">
            <a:noAutofit/>
          </a:bodyPr>
          <a:lstStyle/>
          <a:p>
            <a:pPr lvl="0">
              <a:spcBef>
                <a:spcPts val="0"/>
              </a:spcBef>
              <a:buNone/>
            </a:pPr>
            <a:r>
              <a:rPr lang="ru" sz="3000">
                <a:solidFill>
                  <a:srgbClr val="F3F3F3"/>
                </a:solidFill>
                <a:latin typeface="Times New Roman"/>
                <a:ea typeface="Times New Roman"/>
                <a:cs typeface="Times New Roman"/>
                <a:sym typeface="Times New Roman"/>
              </a:rPr>
              <a:t>“Не ходи по тонкому льду”</a:t>
            </a:r>
          </a:p>
        </p:txBody>
      </p:sp>
      <p:sp>
        <p:nvSpPr>
          <p:cNvPr id="65" name="Shape 65"/>
          <p:cNvSpPr txBox="1"/>
          <p:nvPr/>
        </p:nvSpPr>
        <p:spPr>
          <a:xfrm>
            <a:off x="0" y="0"/>
            <a:ext cx="1892700" cy="288900"/>
          </a:xfrm>
          <a:prstGeom prst="rect">
            <a:avLst/>
          </a:prstGeom>
          <a:noFill/>
          <a:ln>
            <a:noFill/>
          </a:ln>
        </p:spPr>
        <p:txBody>
          <a:bodyPr anchorCtr="0" anchor="t" bIns="91425" lIns="91425" rIns="91425" tIns="91425">
            <a:noAutofit/>
          </a:bodyPr>
          <a:lstStyle/>
          <a:p>
            <a:pPr lvl="0">
              <a:spcBef>
                <a:spcPts val="0"/>
              </a:spcBef>
              <a:buNone/>
            </a:pPr>
            <a:r>
              <a:rPr lang="ru">
                <a:solidFill>
                  <a:srgbClr val="F3F3F3"/>
                </a:solidFill>
              </a:rPr>
              <a:t>Василиса Зинченко 1 “А”</a:t>
            </a:r>
          </a:p>
        </p:txBody>
      </p:sp>
      <p:pic>
        <p:nvPicPr>
          <p:cNvPr descr="опасный_лед.png" id="66" name="Shape 66"/>
          <p:cNvPicPr preferRelativeResize="0"/>
          <p:nvPr/>
        </p:nvPicPr>
        <p:blipFill>
          <a:blip r:embed="rId3">
            <a:alphaModFix/>
          </a:blip>
          <a:stretch>
            <a:fillRect/>
          </a:stretch>
        </p:blipFill>
        <p:spPr>
          <a:xfrm>
            <a:off x="-12" y="3374524"/>
            <a:ext cx="1768975" cy="1768975"/>
          </a:xfrm>
          <a:prstGeom prst="rect">
            <a:avLst/>
          </a:prstGeom>
          <a:noFill/>
          <a:ln>
            <a:noFill/>
          </a:ln>
        </p:spPr>
      </p:pic>
      <p:pic>
        <p:nvPicPr>
          <p:cNvPr descr="опасный_лед.png" id="67" name="Shape 67"/>
          <p:cNvPicPr preferRelativeResize="0"/>
          <p:nvPr/>
        </p:nvPicPr>
        <p:blipFill>
          <a:blip r:embed="rId4">
            <a:alphaModFix/>
          </a:blip>
          <a:stretch>
            <a:fillRect/>
          </a:stretch>
        </p:blipFill>
        <p:spPr>
          <a:xfrm>
            <a:off x="7463700" y="0"/>
            <a:ext cx="1680300" cy="16803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1000"/>
                                        <p:tgtEl>
                                          <p:spTgt spid="6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1000"/>
                                        <p:tgtEl>
                                          <p:spTgt spid="6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7"/>
                                        </p:tgtEl>
                                        <p:attrNameLst>
                                          <p:attrName>style.visibility</p:attrName>
                                        </p:attrNameLst>
                                      </p:cBhvr>
                                      <p:to>
                                        <p:strVal val="visible"/>
                                      </p:to>
                                    </p:set>
                                    <p:animEffect filter="fade" transition="in">
                                      <p:cBhvr>
                                        <p:cTn dur="1000"/>
                                        <p:tgtEl>
                                          <p:spTgt spid="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6"/>
                                        </p:tgtEl>
                                        <p:attrNameLst>
                                          <p:attrName>style.visibility</p:attrName>
                                        </p:attrNameLst>
                                      </p:cBhvr>
                                      <p:to>
                                        <p:strVal val="visible"/>
                                      </p:to>
                                    </p:set>
                                    <p:animEffect filter="fade" transition="in">
                                      <p:cBhvr>
                                        <p:cTn dur="1000"/>
                                        <p:tgtEl>
                                          <p:spTgt spid="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sp>
        <p:nvSpPr>
          <p:cNvPr id="72" name="Shape 72"/>
          <p:cNvSpPr txBox="1"/>
          <p:nvPr>
            <p:ph type="title"/>
          </p:nvPr>
        </p:nvSpPr>
        <p:spPr>
          <a:xfrm>
            <a:off x="387900" y="130025"/>
            <a:ext cx="8368200" cy="693600"/>
          </a:xfrm>
          <a:prstGeom prst="rect">
            <a:avLst/>
          </a:prstGeom>
        </p:spPr>
        <p:txBody>
          <a:bodyPr anchorCtr="0" anchor="b" bIns="91425" lIns="91425" rIns="91425" tIns="91425">
            <a:noAutofit/>
          </a:bodyPr>
          <a:lstStyle/>
          <a:p>
            <a:pPr lvl="0" algn="ctr">
              <a:spcBef>
                <a:spcPts val="0"/>
              </a:spcBef>
              <a:buNone/>
            </a:pPr>
            <a:r>
              <a:rPr lang="ru"/>
              <a:t>Осторожно тонкий лёд !!</a:t>
            </a:r>
          </a:p>
        </p:txBody>
      </p:sp>
      <p:sp>
        <p:nvSpPr>
          <p:cNvPr id="73" name="Shape 73"/>
          <p:cNvSpPr txBox="1"/>
          <p:nvPr>
            <p:ph idx="1" type="body"/>
          </p:nvPr>
        </p:nvSpPr>
        <p:spPr>
          <a:xfrm>
            <a:off x="127825" y="1256974"/>
            <a:ext cx="5088000" cy="3581700"/>
          </a:xfrm>
          <a:prstGeom prst="rect">
            <a:avLst/>
          </a:prstGeom>
          <a:solidFill>
            <a:schemeClr val="lt1"/>
          </a:solidFill>
          <a:ln cap="flat" cmpd="sng" w="9525">
            <a:solidFill>
              <a:srgbClr val="FFFFFF"/>
            </a:solidFill>
            <a:prstDash val="solid"/>
            <a:round/>
            <a:headEnd len="med" w="med" type="none"/>
            <a:tailEnd len="med" w="med" type="none"/>
          </a:ln>
        </p:spPr>
        <p:txBody>
          <a:bodyPr anchorCtr="0" anchor="t" bIns="91425" lIns="91425" rIns="91425" tIns="91425">
            <a:noAutofit/>
          </a:bodyPr>
          <a:lstStyle/>
          <a:p>
            <a:pPr lvl="0" algn="ctr">
              <a:spcBef>
                <a:spcPts val="0"/>
              </a:spcBef>
              <a:buNone/>
            </a:pPr>
            <a:r>
              <a:rPr lang="ru" sz="1400">
                <a:solidFill>
                  <a:srgbClr val="FFFFFF"/>
                </a:solidFill>
                <a:latin typeface="Times New Roman"/>
                <a:ea typeface="Times New Roman"/>
                <a:cs typeface="Times New Roman"/>
                <a:sym typeface="Times New Roman"/>
              </a:rPr>
              <a:t>До наступления устойчивых морозов, водоемы покрываются льдом, который очень не прочен и легко ломается под ногами человека или под тяжестью техники. Скрепленный вечерним или ночным холодом, он ещё способен выдерживать небольшую нагрузку, но днем быстро нагреваясь от просачивающейся через него талой воды, становится пористым и очень слабым, хотя сохраняет достаточную толщину. Однако каждый год многие люди пренебрегают мерами предосторожности и выходят на тонкий лед, тем самым, подвергая свою жизнь смертельной опасности.</a:t>
            </a:r>
          </a:p>
        </p:txBody>
      </p:sp>
      <p:pic>
        <p:nvPicPr>
          <p:cNvPr descr="stixi-dlya-detej-bezopasnost-na-ldu-3.jpg" id="74" name="Shape 74"/>
          <p:cNvPicPr preferRelativeResize="0"/>
          <p:nvPr/>
        </p:nvPicPr>
        <p:blipFill>
          <a:blip r:embed="rId3">
            <a:alphaModFix/>
          </a:blip>
          <a:stretch>
            <a:fillRect/>
          </a:stretch>
        </p:blipFill>
        <p:spPr>
          <a:xfrm>
            <a:off x="6271275" y="1093575"/>
            <a:ext cx="2596718" cy="37451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gtEl>
                                        <p:attrNameLst>
                                          <p:attrName>style.visibility</p:attrName>
                                        </p:attrNameLst>
                                      </p:cBhvr>
                                      <p:to>
                                        <p:strVal val="visible"/>
                                      </p:to>
                                    </p:set>
                                    <p:animEffect filter="fade" transition="in">
                                      <p:cBhvr>
                                        <p:cTn dur="1000"/>
                                        <p:tgtEl>
                                          <p:spTgt spid="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gtEl>
                                        <p:attrNameLst>
                                          <p:attrName>style.visibility</p:attrName>
                                        </p:attrNameLst>
                                      </p:cBhvr>
                                      <p:to>
                                        <p:strVal val="visible"/>
                                      </p:to>
                                    </p:set>
                                    <p:animEffect filter="fade" transition="in">
                                      <p:cBhvr>
                                        <p:cTn dur="1000"/>
                                        <p:tgtEl>
                                          <p:spTgt spid="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 name="Shape 78"/>
        <p:cNvGrpSpPr/>
        <p:nvPr/>
      </p:nvGrpSpPr>
      <p:grpSpPr>
        <a:xfrm>
          <a:off x="0" y="0"/>
          <a:ext cx="0" cy="0"/>
          <a:chOff x="0" y="0"/>
          <a:chExt cx="0" cy="0"/>
        </a:xfrm>
      </p:grpSpPr>
      <p:sp>
        <p:nvSpPr>
          <p:cNvPr id="79" name="Shape 79"/>
          <p:cNvSpPr txBox="1"/>
          <p:nvPr>
            <p:ph type="title"/>
          </p:nvPr>
        </p:nvSpPr>
        <p:spPr>
          <a:xfrm>
            <a:off x="322875" y="0"/>
            <a:ext cx="8368200" cy="567900"/>
          </a:xfrm>
          <a:prstGeom prst="rect">
            <a:avLst/>
          </a:prstGeom>
        </p:spPr>
        <p:txBody>
          <a:bodyPr anchorCtr="0" anchor="b" bIns="91425" lIns="91425" rIns="91425" tIns="91425">
            <a:noAutofit/>
          </a:bodyPr>
          <a:lstStyle/>
          <a:p>
            <a:pPr lvl="0" algn="ctr">
              <a:spcBef>
                <a:spcPts val="0"/>
              </a:spcBef>
              <a:buNone/>
            </a:pPr>
            <a:r>
              <a:rPr lang="ru"/>
              <a:t>Правила поведения на льду:</a:t>
            </a:r>
          </a:p>
        </p:txBody>
      </p:sp>
      <p:sp>
        <p:nvSpPr>
          <p:cNvPr id="80" name="Shape 80"/>
          <p:cNvSpPr txBox="1"/>
          <p:nvPr>
            <p:ph idx="1" type="body"/>
          </p:nvPr>
        </p:nvSpPr>
        <p:spPr>
          <a:xfrm>
            <a:off x="0" y="567900"/>
            <a:ext cx="9203400" cy="3369300"/>
          </a:xfrm>
          <a:prstGeom prst="rect">
            <a:avLst/>
          </a:prstGeom>
        </p:spPr>
        <p:txBody>
          <a:bodyPr anchorCtr="0" anchor="t" bIns="91425" lIns="91425" rIns="91425" tIns="91425">
            <a:noAutofit/>
          </a:bodyPr>
          <a:lstStyle/>
          <a:p>
            <a:pPr lvl="0">
              <a:spcBef>
                <a:spcPts val="0"/>
              </a:spcBef>
              <a:buNone/>
            </a:pPr>
            <a:r>
              <a:rPr lang="ru" sz="1400">
                <a:latin typeface="Times New Roman"/>
                <a:ea typeface="Times New Roman"/>
                <a:cs typeface="Times New Roman"/>
                <a:sym typeface="Times New Roman"/>
              </a:rPr>
              <a:t>1</a:t>
            </a:r>
            <a:r>
              <a:rPr lang="ru" sz="1400">
                <a:latin typeface="Times New Roman"/>
                <a:ea typeface="Times New Roman"/>
                <a:cs typeface="Times New Roman"/>
                <a:sym typeface="Times New Roman"/>
              </a:rPr>
              <a:t>.</a:t>
            </a:r>
            <a:r>
              <a:rPr lang="ru" sz="1400">
                <a:solidFill>
                  <a:srgbClr val="FFFFFF"/>
                </a:solidFill>
                <a:latin typeface="Times New Roman"/>
                <a:ea typeface="Times New Roman"/>
                <a:cs typeface="Times New Roman"/>
                <a:sym typeface="Times New Roman"/>
              </a:rPr>
              <a:t>Не переходите водоем по льду в запрещенных местах.</a:t>
            </a:r>
          </a:p>
          <a:p>
            <a:pPr lvl="0">
              <a:spcBef>
                <a:spcPts val="0"/>
              </a:spcBef>
              <a:buNone/>
            </a:pPr>
            <a:r>
              <a:rPr lang="ru" sz="1400">
                <a:solidFill>
                  <a:srgbClr val="FFFFFF"/>
                </a:solidFill>
                <a:latin typeface="Times New Roman"/>
                <a:ea typeface="Times New Roman"/>
                <a:cs typeface="Times New Roman"/>
                <a:sym typeface="Times New Roman"/>
              </a:rPr>
              <a:t>2.Ни в коем случае нельзя выходить на лед в темное время суток и при плохой видимости (туман, снегопад, дождь).</a:t>
            </a:r>
          </a:p>
          <a:p>
            <a:pPr lvl="0">
              <a:spcBef>
                <a:spcPts val="0"/>
              </a:spcBef>
              <a:buNone/>
            </a:pPr>
            <a:r>
              <a:rPr lang="ru" sz="1400">
                <a:solidFill>
                  <a:srgbClr val="FFFFFF"/>
                </a:solidFill>
                <a:latin typeface="Times New Roman"/>
                <a:ea typeface="Times New Roman"/>
                <a:cs typeface="Times New Roman"/>
                <a:sym typeface="Times New Roman"/>
              </a:rPr>
              <a:t>3.Если есть рюкзак, повесьте его на одно плечо, это позволит легко освободиться от груза в случае, если лед под вами провалится.</a:t>
            </a:r>
          </a:p>
          <a:p>
            <a:pPr lvl="0">
              <a:spcBef>
                <a:spcPts val="0"/>
              </a:spcBef>
              <a:buNone/>
            </a:pPr>
            <a:r>
              <a:rPr lang="ru" sz="1400">
                <a:solidFill>
                  <a:srgbClr val="FFFFFF"/>
                </a:solidFill>
                <a:latin typeface="Times New Roman"/>
                <a:ea typeface="Times New Roman"/>
                <a:cs typeface="Times New Roman"/>
                <a:sym typeface="Times New Roman"/>
              </a:rPr>
              <a:t>4.Не собирайтесь группами на отдельных участках льда. При переходе водоема группой необходимо соблюдать расстояние друг от друга (5-6 м). Вперед пропустите самого опытного.</a:t>
            </a:r>
          </a:p>
          <a:p>
            <a:pPr lvl="0">
              <a:spcBef>
                <a:spcPts val="0"/>
              </a:spcBef>
              <a:buNone/>
            </a:pPr>
            <a:r>
              <a:rPr lang="ru" sz="1400">
                <a:solidFill>
                  <a:srgbClr val="FFFFFF"/>
                </a:solidFill>
                <a:latin typeface="Times New Roman"/>
                <a:ea typeface="Times New Roman"/>
                <a:cs typeface="Times New Roman"/>
                <a:sym typeface="Times New Roman"/>
              </a:rPr>
              <a:t>5.При вынужденном переходе водоема безопаснее всего придерживаться проторенных троп или идти по уже проложенной лыжне или по натоптанным следам и тропинкам.</a:t>
            </a:r>
          </a:p>
          <a:p>
            <a:pPr lvl="0">
              <a:spcBef>
                <a:spcPts val="0"/>
              </a:spcBef>
              <a:buNone/>
            </a:pPr>
            <a:r>
              <a:rPr lang="ru" sz="1400">
                <a:solidFill>
                  <a:srgbClr val="FFFFFF"/>
                </a:solidFill>
                <a:latin typeface="Times New Roman"/>
                <a:ea typeface="Times New Roman"/>
                <a:cs typeface="Times New Roman"/>
                <a:sym typeface="Times New Roman"/>
              </a:rPr>
              <a:t>6.Нельзя проверять прочность льда ударом ноги. Имейте в руках палку, прощупывайте перед собой путь.</a:t>
            </a:r>
          </a:p>
          <a:p>
            <a:pPr lvl="0">
              <a:spcBef>
                <a:spcPts val="0"/>
              </a:spcBef>
              <a:buNone/>
            </a:pPr>
            <a:r>
              <a:rPr lang="ru" sz="1400">
                <a:solidFill>
                  <a:srgbClr val="FFFFFF"/>
                </a:solidFill>
                <a:latin typeface="Times New Roman"/>
                <a:ea typeface="Times New Roman"/>
                <a:cs typeface="Times New Roman"/>
                <a:sym typeface="Times New Roman"/>
              </a:rPr>
              <a:t>7.В начале зимы наиболее опасна середина водоема. В конце зимы опасны прибрежные участки, участки вблизи сливных труб, под мостами.</a:t>
            </a:r>
          </a:p>
          <a:p>
            <a:pPr lvl="0">
              <a:spcBef>
                <a:spcPts val="0"/>
              </a:spcBef>
              <a:buNone/>
            </a:pPr>
            <a:r>
              <a:t/>
            </a:r>
            <a:endParaRPr sz="1200">
              <a:solidFill>
                <a:srgbClr val="FFFFFF"/>
              </a:solidFill>
              <a:latin typeface="Times New Roman"/>
              <a:ea typeface="Times New Roman"/>
              <a:cs typeface="Times New Roman"/>
              <a:sym typeface="Times New Roman"/>
            </a:endParaRPr>
          </a:p>
          <a:p>
            <a:pPr lvl="0">
              <a:spcBef>
                <a:spcPts val="0"/>
              </a:spcBef>
              <a:buNone/>
            </a:pPr>
            <a:r>
              <a:t/>
            </a:r>
            <a:endParaRPr sz="1200">
              <a:solidFill>
                <a:srgbClr val="FFFFFF"/>
              </a:solidFill>
              <a:latin typeface="Times New Roman"/>
              <a:ea typeface="Times New Roman"/>
              <a:cs typeface="Times New Roman"/>
              <a:sym typeface="Times New Roman"/>
            </a:endParaRPr>
          </a:p>
          <a:p>
            <a:pPr lvl="0">
              <a:spcBef>
                <a:spcPts val="0"/>
              </a:spcBef>
              <a:buNone/>
            </a:pPr>
            <a:r>
              <a:t/>
            </a:r>
            <a:endParaRPr sz="1400">
              <a:solidFill>
                <a:srgbClr val="FFFFFF"/>
              </a:solidFill>
              <a:latin typeface="Times New Roman"/>
              <a:ea typeface="Times New Roman"/>
              <a:cs typeface="Times New Roman"/>
              <a:sym typeface="Times New Roman"/>
            </a:endParaRPr>
          </a:p>
          <a:p>
            <a:pPr lvl="0">
              <a:spcBef>
                <a:spcPts val="0"/>
              </a:spcBef>
              <a:buNone/>
            </a:pPr>
            <a:r>
              <a:t/>
            </a:r>
            <a:endParaRPr sz="1400">
              <a:solidFill>
                <a:srgbClr val="FFFFFF"/>
              </a:solidFill>
              <a:latin typeface="Times New Roman"/>
              <a:ea typeface="Times New Roman"/>
              <a:cs typeface="Times New Roman"/>
              <a:sym typeface="Times New Roman"/>
            </a:endParaRPr>
          </a:p>
          <a:p>
            <a:pPr lvl="0">
              <a:spcBef>
                <a:spcPts val="0"/>
              </a:spcBef>
              <a:buNone/>
            </a:pPr>
            <a:r>
              <a:t/>
            </a:r>
            <a:endParaRPr>
              <a:solidFill>
                <a:srgbClr val="FFFFFF"/>
              </a:solidFill>
              <a:latin typeface="Times New Roman"/>
              <a:ea typeface="Times New Roman"/>
              <a:cs typeface="Times New Roman"/>
              <a:sym typeface="Times New Roman"/>
            </a:endParaRPr>
          </a:p>
          <a:p>
            <a:pPr lvl="0">
              <a:spcBef>
                <a:spcPts val="0"/>
              </a:spcBef>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1000"/>
                                        <p:tgtEl>
                                          <p:spTgt spid="80"/>
                                        </p:tgtEl>
                                        <p:attrNameLst>
                                          <p:attrName>ppt_w</p:attrName>
                                        </p:attrNameLst>
                                      </p:cBhvr>
                                      <p:tavLst>
                                        <p:tav fmla="" tm="0">
                                          <p:val>
                                            <p:strVal val="0"/>
                                          </p:val>
                                        </p:tav>
                                        <p:tav fmla="" tm="100000">
                                          <p:val>
                                            <p:strVal val="#ppt_w"/>
                                          </p:val>
                                        </p:tav>
                                      </p:tavLst>
                                    </p:anim>
                                    <p:anim calcmode="lin" valueType="num">
                                      <p:cBhvr additive="base">
                                        <p:cTn dur="1000"/>
                                        <p:tgtEl>
                                          <p:spTgt spid="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title"/>
          </p:nvPr>
        </p:nvSpPr>
        <p:spPr>
          <a:xfrm>
            <a:off x="387900" y="458025"/>
            <a:ext cx="8368200" cy="686100"/>
          </a:xfrm>
          <a:prstGeom prst="rect">
            <a:avLst/>
          </a:prstGeom>
        </p:spPr>
        <p:txBody>
          <a:bodyPr anchorCtr="0" anchor="b" bIns="91425" lIns="91425" rIns="91425" tIns="91425">
            <a:noAutofit/>
          </a:bodyPr>
          <a:lstStyle/>
          <a:p>
            <a:pPr lvl="0" algn="ctr">
              <a:spcBef>
                <a:spcPts val="0"/>
              </a:spcBef>
              <a:buNone/>
            </a:pPr>
            <a:r>
              <a:rPr lang="ru">
                <a:latin typeface="Times New Roman"/>
                <a:ea typeface="Times New Roman"/>
                <a:cs typeface="Times New Roman"/>
                <a:sym typeface="Times New Roman"/>
              </a:rPr>
              <a:t>Что делать, если вы провалились в воду ?</a:t>
            </a:r>
          </a:p>
        </p:txBody>
      </p:sp>
      <p:pic>
        <p:nvPicPr>
          <p:cNvPr descr="90-5-bezopasnost-zhiznedeyatelnosti-detej-v-kartinkakh.jpg" id="86" name="Shape 86"/>
          <p:cNvPicPr preferRelativeResize="0"/>
          <p:nvPr/>
        </p:nvPicPr>
        <p:blipFill>
          <a:blip r:embed="rId3">
            <a:alphaModFix/>
          </a:blip>
          <a:stretch>
            <a:fillRect/>
          </a:stretch>
        </p:blipFill>
        <p:spPr>
          <a:xfrm>
            <a:off x="1822775" y="1168000"/>
            <a:ext cx="5430150" cy="380212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1000"/>
                                        <p:tgtEl>
                                          <p:spTgt spid="8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86"/>
                                        </p:tgtEl>
                                        <p:attrNameLst>
                                          <p:attrName>style.visibility</p:attrName>
                                        </p:attrNameLst>
                                      </p:cBhvr>
                                      <p:to>
                                        <p:strVal val="visible"/>
                                      </p:to>
                                    </p:set>
                                    <p:anim calcmode="lin" valueType="num">
                                      <p:cBhvr additive="base">
                                        <p:cTn dur="1000"/>
                                        <p:tgtEl>
                                          <p:spTgt spid="8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title"/>
          </p:nvPr>
        </p:nvSpPr>
        <p:spPr>
          <a:xfrm>
            <a:off x="36125" y="512900"/>
            <a:ext cx="4341600" cy="4630500"/>
          </a:xfrm>
          <a:prstGeom prst="rect">
            <a:avLst/>
          </a:prstGeom>
        </p:spPr>
        <p:txBody>
          <a:bodyPr anchorCtr="0" anchor="ctr" bIns="91425" lIns="91425" rIns="91425" tIns="91425">
            <a:noAutofit/>
          </a:bodyPr>
          <a:lstStyle/>
          <a:p>
            <a:pPr indent="-298450" lvl="0" marL="457200" rtl="0">
              <a:lnSpc>
                <a:spcPct val="142000"/>
              </a:lnSpc>
              <a:spcBef>
                <a:spcPts val="0"/>
              </a:spcBef>
              <a:spcAft>
                <a:spcPts val="1700"/>
              </a:spcAft>
              <a:buClr>
                <a:srgbClr val="FFFFFF"/>
              </a:buClr>
              <a:buSzPct val="100000"/>
              <a:buFont typeface="Arial"/>
              <a:buChar char="❖"/>
            </a:pPr>
            <a:r>
              <a:rPr lang="ru" sz="1100">
                <a:solidFill>
                  <a:srgbClr val="FFFFFF"/>
                </a:solidFill>
                <a:latin typeface="Arial"/>
                <a:ea typeface="Arial"/>
                <a:cs typeface="Arial"/>
                <a:sym typeface="Arial"/>
              </a:rPr>
              <a:t>Не паникуйте, не делайте резких движений, не нырять и не мочить голову, стабилизируйте дыхание.</a:t>
            </a:r>
          </a:p>
          <a:p>
            <a:pPr indent="-298450" lvl="0" marL="457200" rtl="0">
              <a:lnSpc>
                <a:spcPct val="142000"/>
              </a:lnSpc>
              <a:spcBef>
                <a:spcPts val="0"/>
              </a:spcBef>
              <a:spcAft>
                <a:spcPts val="1700"/>
              </a:spcAft>
              <a:buClr>
                <a:srgbClr val="FFFFFF"/>
              </a:buClr>
              <a:buSzPct val="100000"/>
              <a:buFont typeface="Arial"/>
              <a:buChar char="❖"/>
            </a:pPr>
            <a:r>
              <a:rPr lang="ru" sz="1100">
                <a:solidFill>
                  <a:srgbClr val="FFFFFF"/>
                </a:solidFill>
                <a:latin typeface="Arial"/>
                <a:ea typeface="Arial"/>
                <a:cs typeface="Arial"/>
                <a:sym typeface="Arial"/>
              </a:rPr>
              <a:t>Придерживайтесь за край льда.</a:t>
            </a:r>
          </a:p>
          <a:p>
            <a:pPr indent="-298450" lvl="0" marL="457200" rtl="0">
              <a:lnSpc>
                <a:spcPct val="142000"/>
              </a:lnSpc>
              <a:spcBef>
                <a:spcPts val="0"/>
              </a:spcBef>
              <a:spcAft>
                <a:spcPts val="1700"/>
              </a:spcAft>
              <a:buClr>
                <a:srgbClr val="FFFFFF"/>
              </a:buClr>
              <a:buSzPct val="100000"/>
              <a:buFont typeface="Arial"/>
              <a:buChar char="❖"/>
            </a:pPr>
            <a:r>
              <a:rPr lang="ru" sz="1100">
                <a:solidFill>
                  <a:srgbClr val="FFFFFF"/>
                </a:solidFill>
                <a:latin typeface="Arial"/>
                <a:ea typeface="Arial"/>
                <a:cs typeface="Arial"/>
                <a:sym typeface="Arial"/>
              </a:rPr>
              <a:t>Зовите на помощь: «Тону!»</a:t>
            </a:r>
          </a:p>
          <a:p>
            <a:pPr indent="-298450" lvl="0" marL="457200" rtl="0">
              <a:lnSpc>
                <a:spcPct val="142000"/>
              </a:lnSpc>
              <a:spcBef>
                <a:spcPts val="0"/>
              </a:spcBef>
              <a:spcAft>
                <a:spcPts val="1700"/>
              </a:spcAft>
              <a:buClr>
                <a:srgbClr val="FFFFFF"/>
              </a:buClr>
              <a:buSzPct val="100000"/>
              <a:buFont typeface="Arial"/>
              <a:buChar char="❖"/>
            </a:pPr>
            <a:r>
              <a:rPr lang="ru" sz="1100">
                <a:solidFill>
                  <a:srgbClr val="FFFFFF"/>
                </a:solidFill>
                <a:latin typeface="Arial"/>
                <a:ea typeface="Arial"/>
                <a:cs typeface="Arial"/>
                <a:sym typeface="Arial"/>
              </a:rPr>
              <a:t>Выбирайтесь на ту сторону льда, откуда пришли.</a:t>
            </a:r>
          </a:p>
          <a:p>
            <a:pPr indent="-298450" lvl="0" marL="457200" rtl="0">
              <a:lnSpc>
                <a:spcPct val="142000"/>
              </a:lnSpc>
              <a:spcBef>
                <a:spcPts val="0"/>
              </a:spcBef>
              <a:spcAft>
                <a:spcPts val="1700"/>
              </a:spcAft>
              <a:buClr>
                <a:srgbClr val="FFFFFF"/>
              </a:buClr>
              <a:buSzPct val="100000"/>
              <a:buFont typeface="Arial"/>
              <a:buChar char="❖"/>
            </a:pPr>
            <a:r>
              <a:rPr lang="ru" sz="1100">
                <a:solidFill>
                  <a:srgbClr val="FFFFFF"/>
                </a:solidFill>
                <a:latin typeface="Arial"/>
                <a:ea typeface="Arial"/>
                <a:cs typeface="Arial"/>
                <a:sym typeface="Arial"/>
              </a:rPr>
              <a:t>Раскиньте руки в стороны и постарайтесь зацепиться за кромку льда, придав телу горизонтальное положение по направлению течения.</a:t>
            </a:r>
          </a:p>
          <a:p>
            <a:pPr indent="-298450" lvl="0" marL="457200" rtl="0">
              <a:lnSpc>
                <a:spcPct val="142000"/>
              </a:lnSpc>
              <a:spcBef>
                <a:spcPts val="0"/>
              </a:spcBef>
              <a:spcAft>
                <a:spcPts val="1700"/>
              </a:spcAft>
              <a:buClr>
                <a:srgbClr val="FFFFFF"/>
              </a:buClr>
              <a:buSzPct val="100000"/>
              <a:buFont typeface="Arial"/>
              <a:buChar char="❖"/>
            </a:pPr>
            <a:r>
              <a:rPr lang="ru" sz="1100">
                <a:solidFill>
                  <a:srgbClr val="FFFFFF"/>
                </a:solidFill>
                <a:latin typeface="Arial"/>
                <a:ea typeface="Arial"/>
                <a:cs typeface="Arial"/>
                <a:sym typeface="Arial"/>
              </a:rPr>
              <a:t>Выталкивайте свое тело на лед, помогая ногами, опираясь на согнутые в локтях руки.</a:t>
            </a:r>
          </a:p>
          <a:p>
            <a:pPr indent="-298450" lvl="0" marL="457200" rtl="0">
              <a:lnSpc>
                <a:spcPct val="142000"/>
              </a:lnSpc>
              <a:spcBef>
                <a:spcPts val="0"/>
              </a:spcBef>
              <a:spcAft>
                <a:spcPts val="1700"/>
              </a:spcAft>
              <a:buClr>
                <a:srgbClr val="FFFFFF"/>
              </a:buClr>
              <a:buSzPct val="100000"/>
              <a:buFont typeface="Arial"/>
              <a:buChar char="❖"/>
            </a:pPr>
            <a:r>
              <a:rPr lang="ru" sz="1100">
                <a:solidFill>
                  <a:srgbClr val="FFFFFF"/>
                </a:solidFill>
                <a:latin typeface="Arial"/>
                <a:ea typeface="Arial"/>
                <a:cs typeface="Arial"/>
                <a:sym typeface="Arial"/>
              </a:rPr>
              <a:t>Если лед ломается, все равно не оставляйте попыток выбраться.</a:t>
            </a:r>
          </a:p>
          <a:p>
            <a:pPr indent="-298450" lvl="0" marL="457200" rtl="0">
              <a:lnSpc>
                <a:spcPct val="142000"/>
              </a:lnSpc>
              <a:spcBef>
                <a:spcPts val="0"/>
              </a:spcBef>
              <a:spcAft>
                <a:spcPts val="1700"/>
              </a:spcAft>
              <a:buClr>
                <a:srgbClr val="FFFFFF"/>
              </a:buClr>
              <a:buSzPct val="100000"/>
              <a:buFont typeface="Arial"/>
              <a:buChar char="❖"/>
            </a:pPr>
            <a:r>
              <a:rPr lang="ru" sz="1100">
                <a:solidFill>
                  <a:srgbClr val="FFFFFF"/>
                </a:solidFill>
                <a:latin typeface="Arial"/>
                <a:ea typeface="Arial"/>
                <a:cs typeface="Arial"/>
                <a:sym typeface="Arial"/>
              </a:rPr>
              <a:t>Попытайтесь осторожно налечь грудью на край льда и забросить одну, а потом и другую ноги на лед. Если лед выдержал, перекатываясь, медленно ползите к берегу.</a:t>
            </a:r>
          </a:p>
          <a:p>
            <a:pPr indent="-298450" lvl="0" marL="457200" rtl="0">
              <a:lnSpc>
                <a:spcPct val="142000"/>
              </a:lnSpc>
              <a:spcBef>
                <a:spcPts val="0"/>
              </a:spcBef>
              <a:spcAft>
                <a:spcPts val="1700"/>
              </a:spcAft>
              <a:buClr>
                <a:srgbClr val="FFFFFF"/>
              </a:buClr>
              <a:buSzPct val="100000"/>
              <a:buFont typeface="Arial"/>
              <a:buChar char="❖"/>
            </a:pPr>
            <a:r>
              <a:rPr lang="ru" sz="1100">
                <a:solidFill>
                  <a:srgbClr val="FFFFFF"/>
                </a:solidFill>
                <a:latin typeface="Arial"/>
                <a:ea typeface="Arial"/>
                <a:cs typeface="Arial"/>
                <a:sym typeface="Arial"/>
              </a:rPr>
              <a:t>Ползите в ту сторону, откуда пришли - лед здесь уже проверен на прочность. Отползите на 2-3 метра, встаньте и идите к ближайшему жилью. Отдохнуть можно только в тёплом помещении.</a:t>
            </a:r>
          </a:p>
          <a:p>
            <a:pPr lvl="0">
              <a:spcBef>
                <a:spcPts val="0"/>
              </a:spcBef>
              <a:buNone/>
            </a:pPr>
            <a:r>
              <a:t/>
            </a:r>
            <a:endParaRPr sz="1200"/>
          </a:p>
        </p:txBody>
      </p:sp>
      <p:pic>
        <p:nvPicPr>
          <p:cNvPr descr="EV0CrIlLj2I.jpg" id="92" name="Shape 92"/>
          <p:cNvPicPr preferRelativeResize="0"/>
          <p:nvPr/>
        </p:nvPicPr>
        <p:blipFill>
          <a:blip r:embed="rId3">
            <a:alphaModFix/>
          </a:blip>
          <a:stretch>
            <a:fillRect/>
          </a:stretch>
        </p:blipFill>
        <p:spPr>
          <a:xfrm>
            <a:off x="4443425" y="1416600"/>
            <a:ext cx="4461474" cy="23254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91"/>
                                        </p:tgtEl>
                                        <p:attrNameLst>
                                          <p:attrName>style.visibility</p:attrName>
                                        </p:attrNameLst>
                                      </p:cBhvr>
                                      <p:to>
                                        <p:strVal val="visible"/>
                                      </p:to>
                                    </p:set>
                                    <p:anim calcmode="lin" valueType="num">
                                      <p:cBhvr additive="base">
                                        <p:cTn dur="1000"/>
                                        <p:tgtEl>
                                          <p:spTgt spid="91"/>
                                        </p:tgtEl>
                                        <p:attrNameLst>
                                          <p:attrName>ppt_w</p:attrName>
                                        </p:attrNameLst>
                                      </p:cBhvr>
                                      <p:tavLst>
                                        <p:tav fmla="" tm="0">
                                          <p:val>
                                            <p:strVal val="0"/>
                                          </p:val>
                                        </p:tav>
                                        <p:tav fmla="" tm="100000">
                                          <p:val>
                                            <p:strVal val="#ppt_w"/>
                                          </p:val>
                                        </p:tav>
                                      </p:tavLst>
                                    </p:anim>
                                    <p:anim calcmode="lin" valueType="num">
                                      <p:cBhvr additive="base">
                                        <p:cTn dur="1000"/>
                                        <p:tgtEl>
                                          <p:spTgt spid="9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92"/>
                                        </p:tgtEl>
                                        <p:attrNameLst>
                                          <p:attrName>style.visibility</p:attrName>
                                        </p:attrNameLst>
                                      </p:cBhvr>
                                      <p:to>
                                        <p:strVal val="visible"/>
                                      </p:to>
                                    </p:set>
                                    <p:anim calcmode="lin" valueType="num">
                                      <p:cBhvr additive="base">
                                        <p:cTn dur="1000"/>
                                        <p:tgtEl>
                                          <p:spTgt spid="92"/>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 name="Shape 96"/>
        <p:cNvGrpSpPr/>
        <p:nvPr/>
      </p:nvGrpSpPr>
      <p:grpSpPr>
        <a:xfrm>
          <a:off x="0" y="0"/>
          <a:ext cx="0" cy="0"/>
          <a:chOff x="0" y="0"/>
          <a:chExt cx="0" cy="0"/>
        </a:xfrm>
      </p:grpSpPr>
      <p:sp>
        <p:nvSpPr>
          <p:cNvPr id="97" name="Shape 97"/>
          <p:cNvSpPr txBox="1"/>
          <p:nvPr>
            <p:ph type="title"/>
          </p:nvPr>
        </p:nvSpPr>
        <p:spPr>
          <a:xfrm>
            <a:off x="387900" y="458025"/>
            <a:ext cx="8368200" cy="686100"/>
          </a:xfrm>
          <a:prstGeom prst="rect">
            <a:avLst/>
          </a:prstGeom>
        </p:spPr>
        <p:txBody>
          <a:bodyPr anchorCtr="0" anchor="b" bIns="91425" lIns="91425" rIns="91425" tIns="91425">
            <a:noAutofit/>
          </a:bodyPr>
          <a:lstStyle/>
          <a:p>
            <a:pPr lvl="0" algn="ctr">
              <a:spcBef>
                <a:spcPts val="0"/>
              </a:spcBef>
              <a:buNone/>
            </a:pPr>
            <a:r>
              <a:rPr b="1" lang="ru" sz="2400">
                <a:solidFill>
                  <a:srgbClr val="FFFFFF"/>
                </a:solidFill>
                <a:latin typeface="Times New Roman"/>
                <a:ea typeface="Times New Roman"/>
                <a:cs typeface="Times New Roman"/>
                <a:sym typeface="Times New Roman"/>
              </a:rPr>
              <a:t>Что делать, если человек попал в полынью?</a:t>
            </a:r>
          </a:p>
        </p:txBody>
      </p:sp>
      <p:pic>
        <p:nvPicPr>
          <p:cNvPr descr="4L.jpg" id="98" name="Shape 98"/>
          <p:cNvPicPr preferRelativeResize="0"/>
          <p:nvPr/>
        </p:nvPicPr>
        <p:blipFill>
          <a:blip r:embed="rId3">
            <a:alphaModFix/>
          </a:blip>
          <a:stretch>
            <a:fillRect/>
          </a:stretch>
        </p:blipFill>
        <p:spPr>
          <a:xfrm>
            <a:off x="461149" y="1599950"/>
            <a:ext cx="4624599" cy="2867825"/>
          </a:xfrm>
          <a:prstGeom prst="rect">
            <a:avLst/>
          </a:prstGeom>
          <a:noFill/>
          <a:ln>
            <a:noFill/>
          </a:ln>
        </p:spPr>
      </p:pic>
      <p:pic>
        <p:nvPicPr>
          <p:cNvPr descr="stixi-dlya-detej-bezopasnost-na-ldu-2.jpg" id="99" name="Shape 99"/>
          <p:cNvPicPr preferRelativeResize="0"/>
          <p:nvPr/>
        </p:nvPicPr>
        <p:blipFill>
          <a:blip r:embed="rId4">
            <a:alphaModFix/>
          </a:blip>
          <a:stretch>
            <a:fillRect/>
          </a:stretch>
        </p:blipFill>
        <p:spPr>
          <a:xfrm>
            <a:off x="6155574" y="1144125"/>
            <a:ext cx="2561669" cy="369457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1000"/>
                                        <p:tgtEl>
                                          <p:spTgt spid="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8"/>
                                        </p:tgtEl>
                                        <p:attrNameLst>
                                          <p:attrName>style.visibility</p:attrName>
                                        </p:attrNameLst>
                                      </p:cBhvr>
                                      <p:to>
                                        <p:strVal val="visible"/>
                                      </p:to>
                                    </p:set>
                                    <p:anim calcmode="lin" valueType="num">
                                      <p:cBhvr additive="base">
                                        <p:cTn dur="1000"/>
                                        <p:tgtEl>
                                          <p:spTgt spid="9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1000"/>
                                        <p:tgtEl>
                                          <p:spTgt spid="99"/>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28900" y="375650"/>
            <a:ext cx="5938200" cy="4767900"/>
          </a:xfrm>
          <a:prstGeom prst="rect">
            <a:avLst/>
          </a:prstGeom>
          <a:ln cap="flat" cmpd="sng" w="9525">
            <a:solidFill>
              <a:schemeClr val="lt1"/>
            </a:solidFill>
            <a:prstDash val="solid"/>
            <a:round/>
            <a:headEnd len="med" w="med" type="none"/>
            <a:tailEnd len="med" w="med" type="none"/>
          </a:ln>
        </p:spPr>
        <p:txBody>
          <a:bodyPr anchorCtr="0" anchor="ctr" bIns="91425" lIns="91425" rIns="91425" tIns="91425">
            <a:noAutofit/>
          </a:bodyPr>
          <a:lstStyle/>
          <a:p>
            <a:pPr indent="-304800" lvl="0" marL="457200" rtl="0">
              <a:lnSpc>
                <a:spcPct val="142000"/>
              </a:lnSpc>
              <a:spcBef>
                <a:spcPts val="0"/>
              </a:spcBef>
              <a:spcAft>
                <a:spcPts val="1700"/>
              </a:spcAft>
              <a:buClr>
                <a:srgbClr val="FFFFFF"/>
              </a:buClr>
              <a:buSzPct val="100000"/>
              <a:buFont typeface="Times New Roman"/>
              <a:buChar char="●"/>
            </a:pPr>
            <a:r>
              <a:rPr lang="ru" sz="1200">
                <a:solidFill>
                  <a:srgbClr val="FFFFFF"/>
                </a:solidFill>
                <a:latin typeface="Times New Roman"/>
                <a:ea typeface="Times New Roman"/>
                <a:cs typeface="Times New Roman"/>
                <a:sym typeface="Times New Roman"/>
              </a:rPr>
              <a:t>Попросите кого-нибудь вызвать “скорую помощь” и спасателей или сами вызовите их по сотовому телефону «112».</a:t>
            </a:r>
          </a:p>
          <a:p>
            <a:pPr indent="-304800" lvl="0" marL="457200" rtl="0">
              <a:lnSpc>
                <a:spcPct val="142000"/>
              </a:lnSpc>
              <a:spcBef>
                <a:spcPts val="0"/>
              </a:spcBef>
              <a:spcAft>
                <a:spcPts val="1700"/>
              </a:spcAft>
              <a:buClr>
                <a:srgbClr val="FFFFFF"/>
              </a:buClr>
              <a:buSzPct val="100000"/>
              <a:buFont typeface="Times New Roman"/>
              <a:buChar char="●"/>
            </a:pPr>
            <a:r>
              <a:rPr lang="ru" sz="1200">
                <a:solidFill>
                  <a:srgbClr val="FFFFFF"/>
                </a:solidFill>
                <a:latin typeface="Times New Roman"/>
                <a:ea typeface="Times New Roman"/>
                <a:cs typeface="Times New Roman"/>
                <a:sym typeface="Times New Roman"/>
              </a:rPr>
              <a:t>Вооружитесь любой длинной палкой, доской, шестом или веревкой или длинным шарфом. Можно связать воедино шарфы, ремни или одежду.</a:t>
            </a:r>
          </a:p>
          <a:p>
            <a:pPr indent="-304800" lvl="0" marL="457200" rtl="0">
              <a:lnSpc>
                <a:spcPct val="142000"/>
              </a:lnSpc>
              <a:spcBef>
                <a:spcPts val="0"/>
              </a:spcBef>
              <a:spcAft>
                <a:spcPts val="1700"/>
              </a:spcAft>
              <a:buClr>
                <a:srgbClr val="FFFFFF"/>
              </a:buClr>
              <a:buSzPct val="100000"/>
              <a:buFont typeface="Times New Roman"/>
              <a:buChar char="●"/>
            </a:pPr>
            <a:r>
              <a:rPr lang="ru" sz="1200">
                <a:solidFill>
                  <a:srgbClr val="FFFFFF"/>
                </a:solidFill>
                <a:latin typeface="Times New Roman"/>
                <a:ea typeface="Times New Roman"/>
                <a:cs typeface="Times New Roman"/>
                <a:sym typeface="Times New Roman"/>
              </a:rPr>
              <a:t>Завяжите на конце веревки узел.</a:t>
            </a:r>
          </a:p>
          <a:p>
            <a:pPr indent="-304800" lvl="0" marL="457200" rtl="0">
              <a:lnSpc>
                <a:spcPct val="142000"/>
              </a:lnSpc>
              <a:spcBef>
                <a:spcPts val="0"/>
              </a:spcBef>
              <a:spcAft>
                <a:spcPts val="1700"/>
              </a:spcAft>
              <a:buClr>
                <a:srgbClr val="FFFFFF"/>
              </a:buClr>
              <a:buSzPct val="100000"/>
              <a:buFont typeface="Times New Roman"/>
              <a:buChar char="●"/>
            </a:pPr>
            <a:r>
              <a:rPr lang="ru" sz="1200">
                <a:solidFill>
                  <a:srgbClr val="FFFFFF"/>
                </a:solidFill>
                <a:latin typeface="Times New Roman"/>
                <a:ea typeface="Times New Roman"/>
                <a:cs typeface="Times New Roman"/>
                <a:sym typeface="Times New Roman"/>
              </a:rPr>
              <a:t>Постарайтесь приблизиться к полынье по следам, последние 10-15 метров передвигайтесь ползком, широко расставляя при этом руки и ноги и толкая перед собою спасательные средства, осторожно двигаться по направлению к полынье.</a:t>
            </a:r>
          </a:p>
          <a:p>
            <a:pPr indent="-304800" lvl="0" marL="457200" rtl="0">
              <a:lnSpc>
                <a:spcPct val="142000"/>
              </a:lnSpc>
              <a:spcBef>
                <a:spcPts val="0"/>
              </a:spcBef>
              <a:spcAft>
                <a:spcPts val="1700"/>
              </a:spcAft>
              <a:buClr>
                <a:srgbClr val="FFFFFF"/>
              </a:buClr>
              <a:buSzPct val="100000"/>
              <a:buFont typeface="Arial"/>
              <a:buChar char="●"/>
            </a:pPr>
            <a:r>
              <a:rPr lang="ru" sz="1200">
                <a:solidFill>
                  <a:srgbClr val="FFFFFF"/>
                </a:solidFill>
                <a:latin typeface="Times New Roman"/>
                <a:ea typeface="Times New Roman"/>
                <a:cs typeface="Times New Roman"/>
                <a:sym typeface="Times New Roman"/>
              </a:rPr>
              <a:t>Остановитесь от находящегося в воде человека в нескольких метрах, бросьте ему веревку, край одежды, подайте палку или шест.</a:t>
            </a:r>
            <a:r>
              <a:rPr b="1" lang="ru" sz="1200">
                <a:solidFill>
                  <a:srgbClr val="FFFFFF"/>
                </a:solidFill>
                <a:latin typeface="Times New Roman"/>
                <a:ea typeface="Times New Roman"/>
                <a:cs typeface="Times New Roman"/>
                <a:sym typeface="Times New Roman"/>
              </a:rPr>
              <a:t>(Запомните! </a:t>
            </a:r>
            <a:r>
              <a:rPr lang="ru" sz="1200">
                <a:solidFill>
                  <a:srgbClr val="FFFFFF"/>
                </a:solidFill>
                <a:latin typeface="Times New Roman"/>
                <a:ea typeface="Times New Roman"/>
                <a:cs typeface="Times New Roman"/>
                <a:sym typeface="Times New Roman"/>
              </a:rPr>
              <a:t>Не наматывайте веревку на руку – пострадавший может утянуть и вас в полынью.)</a:t>
            </a:r>
          </a:p>
          <a:p>
            <a:pPr indent="-304800" lvl="0" marL="457200" rtl="0">
              <a:lnSpc>
                <a:spcPct val="142000"/>
              </a:lnSpc>
              <a:spcBef>
                <a:spcPts val="0"/>
              </a:spcBef>
              <a:spcAft>
                <a:spcPts val="1700"/>
              </a:spcAft>
              <a:buClr>
                <a:srgbClr val="FFFFFF"/>
              </a:buClr>
              <a:buSzPct val="100000"/>
              <a:buFont typeface="Times New Roman"/>
              <a:buChar char="●"/>
            </a:pPr>
            <a:r>
              <a:rPr lang="ru" sz="1200">
                <a:solidFill>
                  <a:srgbClr val="FFFFFF"/>
                </a:solidFill>
                <a:latin typeface="Times New Roman"/>
                <a:ea typeface="Times New Roman"/>
                <a:cs typeface="Times New Roman"/>
                <a:sym typeface="Times New Roman"/>
              </a:rPr>
              <a:t>Осторожно вытащите пострадавшего на лед, и вместе ползком выбирайтесь из опасной зоны. Ползите в ту сторону, откуда пришли.</a:t>
            </a:r>
          </a:p>
          <a:p>
            <a:pPr indent="-304800" lvl="0" marL="457200" rtl="0">
              <a:lnSpc>
                <a:spcPct val="142000"/>
              </a:lnSpc>
              <a:spcBef>
                <a:spcPts val="0"/>
              </a:spcBef>
              <a:spcAft>
                <a:spcPts val="1700"/>
              </a:spcAft>
              <a:buClr>
                <a:srgbClr val="FFFFFF"/>
              </a:buClr>
              <a:buSzPct val="100000"/>
              <a:buFont typeface="Times New Roman"/>
              <a:buChar char="●"/>
            </a:pPr>
            <a:r>
              <a:rPr lang="ru" sz="1200">
                <a:solidFill>
                  <a:srgbClr val="FFFFFF"/>
                </a:solidFill>
                <a:latin typeface="Times New Roman"/>
                <a:ea typeface="Times New Roman"/>
                <a:cs typeface="Times New Roman"/>
                <a:sym typeface="Times New Roman"/>
              </a:rPr>
              <a:t>Доставьте пострадавшего в теплое место. Окажите ему первую помощь до приезда врачей: снимите с него мокрую одежду, энергично разотрите тело (до покраснения кожи) смоченной в спирте или водке суконкой или руками, напоите пострадавшего горячим чаем. Ни в коем случае не давайте пострадавшему алкоголь – в подобных случаях это может привести к летальному исходу. </a:t>
            </a:r>
          </a:p>
          <a:p>
            <a:pPr indent="-304800" lvl="0" marL="457200" rtl="0">
              <a:lnSpc>
                <a:spcPct val="142000"/>
              </a:lnSpc>
              <a:spcBef>
                <a:spcPts val="0"/>
              </a:spcBef>
              <a:spcAft>
                <a:spcPts val="1700"/>
              </a:spcAft>
              <a:buClr>
                <a:srgbClr val="FFFFFF"/>
              </a:buClr>
              <a:buSzPct val="100000"/>
              <a:buFont typeface="Times New Roman"/>
              <a:buChar char="●"/>
            </a:pPr>
            <a:r>
              <a:rPr lang="ru" sz="1200">
                <a:solidFill>
                  <a:srgbClr val="FFFFFF"/>
                </a:solidFill>
                <a:latin typeface="Times New Roman"/>
                <a:ea typeface="Times New Roman"/>
                <a:cs typeface="Times New Roman"/>
                <a:sym typeface="Times New Roman"/>
              </a:rPr>
              <a:t>Вызовите скорую медицинскую помощь.</a:t>
            </a:r>
          </a:p>
          <a:p>
            <a:pPr lvl="0">
              <a:spcBef>
                <a:spcPts val="0"/>
              </a:spcBef>
              <a:buNone/>
            </a:pPr>
            <a:r>
              <a:t/>
            </a:r>
            <a:endParaRPr sz="1200"/>
          </a:p>
        </p:txBody>
      </p:sp>
      <p:pic>
        <p:nvPicPr>
          <p:cNvPr descr="sm_full.jpg" id="105" name="Shape 105"/>
          <p:cNvPicPr preferRelativeResize="0"/>
          <p:nvPr/>
        </p:nvPicPr>
        <p:blipFill>
          <a:blip r:embed="rId3">
            <a:alphaModFix/>
          </a:blip>
          <a:stretch>
            <a:fillRect/>
          </a:stretch>
        </p:blipFill>
        <p:spPr>
          <a:xfrm>
            <a:off x="5967050" y="1372575"/>
            <a:ext cx="2981200" cy="21310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1000"/>
                                        <p:tgtEl>
                                          <p:spTgt spid="104"/>
                                        </p:tgtEl>
                                        <p:attrNameLst>
                                          <p:attrName>ppt_w</p:attrName>
                                        </p:attrNameLst>
                                      </p:cBhvr>
                                      <p:tavLst>
                                        <p:tav fmla="" tm="0">
                                          <p:val>
                                            <p:strVal val="0"/>
                                          </p:val>
                                        </p:tav>
                                        <p:tav fmla="" tm="100000">
                                          <p:val>
                                            <p:strVal val="#ppt_w"/>
                                          </p:val>
                                        </p:tav>
                                      </p:tavLst>
                                    </p:anim>
                                    <p:anim calcmode="lin" valueType="num">
                                      <p:cBhvr additive="base">
                                        <p:cTn dur="1000"/>
                                        <p:tgtEl>
                                          <p:spTgt spid="10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1000"/>
                                        <p:tgtEl>
                                          <p:spTgt spid="105"/>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87900" y="458025"/>
            <a:ext cx="8368200" cy="686100"/>
          </a:xfrm>
          <a:prstGeom prst="rect">
            <a:avLst/>
          </a:prstGeom>
        </p:spPr>
        <p:txBody>
          <a:bodyPr anchorCtr="0" anchor="b" bIns="91425" lIns="91425" rIns="91425" tIns="91425">
            <a:noAutofit/>
          </a:bodyPr>
          <a:lstStyle/>
          <a:p>
            <a:pPr lvl="0" algn="ctr">
              <a:spcBef>
                <a:spcPts val="0"/>
              </a:spcBef>
              <a:buNone/>
            </a:pPr>
            <a:r>
              <a:rPr lang="ru"/>
              <a:t>Спасибо за внимание и будьте внимательны.</a:t>
            </a:r>
          </a:p>
        </p:txBody>
      </p:sp>
      <p:pic>
        <p:nvPicPr>
          <p:cNvPr descr="3.jpeg" id="111" name="Shape 111"/>
          <p:cNvPicPr preferRelativeResize="0"/>
          <p:nvPr/>
        </p:nvPicPr>
        <p:blipFill>
          <a:blip r:embed="rId3">
            <a:alphaModFix/>
          </a:blip>
          <a:stretch>
            <a:fillRect/>
          </a:stretch>
        </p:blipFill>
        <p:spPr>
          <a:xfrm>
            <a:off x="1801062" y="1216375"/>
            <a:ext cx="5541862" cy="36945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1000"/>
                                        <p:tgtEl>
                                          <p:spTgt spid="11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gtEl>
                                        <p:attrNameLst>
                                          <p:attrName>style.visibility</p:attrName>
                                        </p:attrNameLst>
                                      </p:cBhvr>
                                      <p:to>
                                        <p:strVal val="visible"/>
                                      </p:to>
                                    </p:set>
                                    <p:animEffect filter="fade" transition="in">
                                      <p:cBhvr>
                                        <p:cTn dur="1000"/>
                                        <p:tgtEl>
                                          <p:spTgt spid="1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