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«Производство: затраты, выручка, прибыль»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3926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Общие издержки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Общие издержки </a:t>
            </a:r>
            <a:r>
              <a:rPr lang="ru-RU" sz="4400" dirty="0" smtClean="0"/>
              <a:t>– расходы на приобретение всех ресурсов, необходимых для производства продукции </a:t>
            </a:r>
            <a:r>
              <a:rPr lang="ru-RU" sz="4400" b="1" dirty="0" smtClean="0"/>
              <a:t>(постоянные + переменные издержки</a:t>
            </a:r>
            <a:r>
              <a:rPr lang="ru-RU" sz="4400" b="1" dirty="0" smtClean="0"/>
              <a:t>).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25546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Прибыль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Прибыль</a:t>
            </a:r>
            <a:r>
              <a:rPr lang="ru-RU" sz="4400" dirty="0" smtClean="0"/>
              <a:t> – превышение выручки от продажи товаров над общей суммой затрат на их изготовление и </a:t>
            </a:r>
            <a:r>
              <a:rPr lang="ru-RU" sz="4400" dirty="0" smtClean="0"/>
              <a:t>продажу.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5546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От чего зависит окончательная цена на товар?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Общих затрат производителя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Благоприятной политической ситуации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Работоспособности рабочих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5546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Из каких составляющих складывается общие затраты производителя?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Из постоянные и предельных затрат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Из переменных и предельных затрат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Из постоянные и переменных затрат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650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Как называется разница между ценой материальных затрат производителя и тем объемом средств, которые человек получил от его продажи.?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Ссуда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Прибыль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Выручка</a:t>
            </a:r>
          </a:p>
        </p:txBody>
      </p:sp>
    </p:spTree>
    <p:extLst>
      <p:ext uri="{BB962C8B-B14F-4D97-AF65-F5344CB8AC3E}">
        <p14:creationId xmlns:p14="http://schemas.microsoft.com/office/powerpoint/2010/main" val="32650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Как называется продукт, который готов к реализации?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Товар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Услуга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Благо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650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Как </a:t>
            </a:r>
            <a:r>
              <a:rPr lang="ru-RU" b="1" dirty="0"/>
              <a:t>называются деньги, полученные от продажи продукта поступившего на прилавок магазина?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Прибыль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Выручка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Доход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650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Процесс создания различных видов </a:t>
            </a:r>
            <a:r>
              <a:rPr lang="ru-RU" b="1" dirty="0" smtClean="0"/>
              <a:t>продуктов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Производство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Торговля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Бартер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650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Превышение выручки над суммой затрат называется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Выручка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Доход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Прибыль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650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Разделение больших задач на малые – это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Бригадное производство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Разделение труда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Дробление действий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650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Производство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Производство</a:t>
            </a:r>
            <a:r>
              <a:rPr lang="ru-RU" sz="4400" dirty="0" smtClean="0"/>
              <a:t> – процесс создания различных видов экономического продукта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3297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Затраты при производстве продуктов не бывают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Целые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Общие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Переменные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650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Часть своей прибыли предприятия отдают государству в виде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Процентных взносов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Налогов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Ссуды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650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Повторение пройденного материала (определения</a:t>
            </a:r>
            <a:r>
              <a:rPr lang="ru-RU" sz="4400" dirty="0" smtClean="0"/>
              <a:t>).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Параграф читать. Ответы на вопросы в конце параграфа (устно</a:t>
            </a:r>
            <a:r>
              <a:rPr lang="ru-RU" sz="4400" dirty="0" smtClean="0"/>
              <a:t>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650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Этапы развития производства: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Удовлетворение массовых </a:t>
            </a:r>
            <a:r>
              <a:rPr lang="ru-RU" sz="4400" dirty="0" smtClean="0"/>
              <a:t>потребностей.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Удовлетворение групповых </a:t>
            </a:r>
            <a:r>
              <a:rPr lang="ru-RU" sz="4400" dirty="0" smtClean="0"/>
              <a:t>потребностей.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Удовлетворение индивидуальных </a:t>
            </a:r>
            <a:r>
              <a:rPr lang="ru-RU" sz="4400" dirty="0" smtClean="0"/>
              <a:t>потребностей.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332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Способы производства: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Единичное производство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Массовое производство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332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Разделение труда в производстве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Разделение труда в производстве </a:t>
            </a:r>
            <a:r>
              <a:rPr lang="ru-RU" sz="4400" dirty="0" smtClean="0"/>
              <a:t>– разделение больших задач на несколько небольших, </a:t>
            </a:r>
            <a:r>
              <a:rPr lang="ru-RU" sz="4400" dirty="0" err="1" smtClean="0"/>
              <a:t>т.о</a:t>
            </a:r>
            <a:r>
              <a:rPr lang="ru-RU" sz="4400" dirty="0" smtClean="0"/>
              <a:t>., чтобы каждый работник выполнял одну или несколько мелких </a:t>
            </a:r>
            <a:r>
              <a:rPr lang="ru-RU" sz="4400" dirty="0" smtClean="0"/>
              <a:t>операций.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332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Затраты производства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Затраты производства </a:t>
            </a:r>
            <a:r>
              <a:rPr lang="ru-RU" sz="4400" dirty="0" smtClean="0"/>
              <a:t>– сумма всех расходов на организацию выпуска товаров или оказание </a:t>
            </a:r>
            <a:r>
              <a:rPr lang="ru-RU" sz="4400" dirty="0" smtClean="0"/>
              <a:t>услуг.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4089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издержек (затрат):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dirty="0" smtClean="0"/>
              <a:t>Постоянные.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dirty="0" smtClean="0"/>
              <a:t>Переменные.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</a:t>
            </a:r>
            <a:r>
              <a:rPr lang="ru-RU" sz="4400" dirty="0" smtClean="0"/>
              <a:t>Общие.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4089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Постоянные издержки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Постоянные издержки </a:t>
            </a:r>
            <a:r>
              <a:rPr lang="ru-RU" sz="4400" dirty="0" smtClean="0"/>
              <a:t>– которые не изменяются в зависимости от изменения объема </a:t>
            </a:r>
            <a:r>
              <a:rPr lang="ru-RU" sz="4400" dirty="0" smtClean="0"/>
              <a:t>производства.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4089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Переменные издержки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Переменные издержки </a:t>
            </a:r>
            <a:r>
              <a:rPr lang="ru-RU" sz="4400" dirty="0" smtClean="0"/>
              <a:t>– величина которых меняется в зависимости от изменения объема выпуска </a:t>
            </a:r>
            <a:r>
              <a:rPr lang="ru-RU" sz="4400" dirty="0" smtClean="0"/>
              <a:t>продукции.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5546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429</Words>
  <Application>Microsoft Office PowerPoint</Application>
  <PresentationFormat>Экран (4:3)</PresentationFormat>
  <Paragraphs>70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Производство – это?</vt:lpstr>
      <vt:lpstr>Этапы развития производства:</vt:lpstr>
      <vt:lpstr>Способы производства:</vt:lpstr>
      <vt:lpstr>Разделение труда в производстве</vt:lpstr>
      <vt:lpstr>Затраты производства – это?</vt:lpstr>
      <vt:lpstr>Виды издержек (затрат):</vt:lpstr>
      <vt:lpstr>Постоянные издержки – это?</vt:lpstr>
      <vt:lpstr>Переменные издержки – это?</vt:lpstr>
      <vt:lpstr>Общие издержки – это?</vt:lpstr>
      <vt:lpstr>Прибыль – это?</vt:lpstr>
      <vt:lpstr>От чего зависит окончательная цена на товар?</vt:lpstr>
      <vt:lpstr>Из каких составляющих складывается общие затраты производителя?</vt:lpstr>
      <vt:lpstr>Как называется разница между ценой материальных затрат производителя и тем объемом средств, которые человек получил от его продажи.?</vt:lpstr>
      <vt:lpstr>Как называется продукт, который готов к реализации?</vt:lpstr>
      <vt:lpstr>Как называются деньги, полученные от продажи продукта поступившего на прилавок магазина?</vt:lpstr>
      <vt:lpstr>Процесс создания различных видов продуктов</vt:lpstr>
      <vt:lpstr>Превышение выручки над суммой затрат называется</vt:lpstr>
      <vt:lpstr>Разделение больших задач на малые – это</vt:lpstr>
      <vt:lpstr>Затраты при производстве продуктов не бывают</vt:lpstr>
      <vt:lpstr>Часть своей прибыли предприятия отдают государству в виде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АнтохаТоха</dc:creator>
  <cp:lastModifiedBy>Windows User</cp:lastModifiedBy>
  <cp:revision>12</cp:revision>
  <dcterms:created xsi:type="dcterms:W3CDTF">2017-01-06T16:05:46Z</dcterms:created>
  <dcterms:modified xsi:type="dcterms:W3CDTF">2017-09-14T06:07:06Z</dcterms:modified>
</cp:coreProperties>
</file>