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9526EDB-6808-4B32-9628-BFBE3391C29A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A0902DF-39CD-4876-8AE0-592C11FA0FF8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EC69FB-4976-4E56-84D1-8605AAEF7290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D2004D-1A8F-4029-AC4D-51855BE098D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9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9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D0F68B-ACD3-434E-B8C2-39E910FD9FB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9ADEE9-C947-4A06-B6D0-6D0B006FBB7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19AE29-FE30-4E52-8259-FC6A0A78B7DC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4C22855-AC00-4241-84B3-9AFDBA4CC78B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985156-D8C8-4433-9549-56B0D12A898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49A1CD-372A-4DE9-BB0C-69D31CA5A6D6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E64472-3725-41CB-A5C5-2F6E13090E64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60F710-FADB-4A23-8393-FB7D3490C28C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456DDB-914A-4583-B558-D40F68086A8A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7231A1-822A-4767-A547-6F3DE3930E7B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CC3CE3-9CD7-4D83-A856-7EC9B4323256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D8D990-0BFB-4EE6-AED5-9A75E964BE4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6BCDCF8-58E5-47DF-9678-735DD216A36A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D6E9A1-8A63-4E2A-9405-07C0BEC1DB1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67A05E-93A3-46D3-A7FE-5D626AC31EE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62E965B-65B0-48C8-BB1E-CC1D053EEBF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6040A9-B1D7-483E-92BA-AD1EE1AC6A7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96D5F5-8E2A-4F7B-BE66-8212B1A8E6A6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69BD69-895C-4367-BF7B-5BC3E82AD76A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86C5E2-4D0A-4AD3-BFFA-2B4B1664079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1573058-A689-4E7B-ADBF-DA5C0023BA0D}" type="datetime1">
              <a:rPr lang="ru-RU" smtClean="0"/>
              <a:pPr lvl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6869EE-D909-4E99-B8B4-F4E2E014594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6"/>
          <p:cNvSpPr/>
          <p:nvPr/>
        </p:nvSpPr>
        <p:spPr>
          <a:xfrm>
            <a:off x="-9360" y="-7200"/>
            <a:ext cx="9162720" cy="1041119"/>
          </a:xfrm>
          <a:custGeom>
            <a:avLst/>
            <a:gdLst>
              <a:gd name="f0" fmla="val 0"/>
              <a:gd name="f1" fmla="val 5772"/>
              <a:gd name="f2" fmla="val 656"/>
              <a:gd name="f3" fmla="val 6"/>
              <a:gd name="f4" fmla="val 2"/>
              <a:gd name="f5" fmla="val 2542"/>
              <a:gd name="f6" fmla="val 2746"/>
              <a:gd name="f7" fmla="val 101"/>
              <a:gd name="f8" fmla="val 3828"/>
              <a:gd name="f9" fmla="val 367"/>
              <a:gd name="f10" fmla="val 4374"/>
              <a:gd name="f11" fmla="val 4920"/>
              <a:gd name="f12" fmla="val 5526"/>
              <a:gd name="f13" fmla="val 152"/>
              <a:gd name="f14" fmla="val 5766"/>
              <a:gd name="f15" fmla="val 55"/>
              <a:gd name="f16" fmla="val 213"/>
              <a:gd name="f17" fmla="val 5670"/>
              <a:gd name="f18" fmla="val 257"/>
              <a:gd name="f19" fmla="val 5016"/>
              <a:gd name="f20" fmla="val 441"/>
              <a:gd name="f21" fmla="val 4302"/>
              <a:gd name="f22" fmla="val 439"/>
              <a:gd name="f23" fmla="val 3588"/>
              <a:gd name="f24" fmla="val 437"/>
              <a:gd name="f25" fmla="val 2205"/>
              <a:gd name="f26" fmla="val 165"/>
              <a:gd name="f27" fmla="val 1488"/>
              <a:gd name="f28" fmla="val 201"/>
              <a:gd name="f29" fmla="val 750"/>
              <a:gd name="f30" fmla="val 209"/>
              <a:gd name="f31" fmla="val 270"/>
              <a:gd name="f32" fmla="val 48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772" h="656">
                <a:moveTo>
                  <a:pt x="f3" y="f4"/>
                </a:moveTo>
                <a:lnTo>
                  <a:pt x="f5" y="f0"/>
                </a:lnTo>
                <a:cubicBezTo>
                  <a:pt x="f6" y="f7"/>
                  <a:pt x="f8" y="f9"/>
                  <a:pt x="f10" y="f9"/>
                </a:cubicBezTo>
                <a:cubicBezTo>
                  <a:pt x="f11" y="f9"/>
                  <a:pt x="f12" y="f13"/>
                  <a:pt x="f14" y="f15"/>
                </a:cubicBezTo>
                <a:lnTo>
                  <a:pt x="f1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0" y="f2"/>
                </a:cubicBezTo>
                <a:lnTo>
                  <a:pt x="f3" y="f4"/>
                </a:lnTo>
                <a:close/>
              </a:path>
            </a:pathLst>
          </a:custGeom>
          <a:gradFill>
            <a:gsLst>
              <a:gs pos="0">
                <a:srgbClr val="4F6EA7"/>
              </a:gs>
              <a:gs pos="100000">
                <a:srgbClr val="B51900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олилиния 7"/>
          <p:cNvSpPr/>
          <p:nvPr/>
        </p:nvSpPr>
        <p:spPr>
          <a:xfrm>
            <a:off x="4381560" y="-7200"/>
            <a:ext cx="4762079" cy="637920"/>
          </a:xfrm>
          <a:custGeom>
            <a:avLst/>
            <a:gdLst>
              <a:gd name="f0" fmla="val 0"/>
              <a:gd name="f1" fmla="val 3000"/>
              <a:gd name="f2" fmla="val 595"/>
              <a:gd name="f3" fmla="val 174"/>
              <a:gd name="f4" fmla="val 102"/>
              <a:gd name="f5" fmla="val 1168"/>
              <a:gd name="f6" fmla="val 533"/>
              <a:gd name="f7" fmla="val 1668"/>
              <a:gd name="f8" fmla="val 564"/>
              <a:gd name="f9" fmla="val 2168"/>
              <a:gd name="f10" fmla="val 2778"/>
              <a:gd name="f11" fmla="val 279"/>
              <a:gd name="f12" fmla="val 186"/>
              <a:gd name="f13" fmla="val 6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000" h="595">
                <a:moveTo>
                  <a:pt x="f0" y="f0"/>
                </a:moveTo>
                <a:cubicBezTo>
                  <a:pt x="f3" y="f4"/>
                  <a:pt x="f5" y="f6"/>
                  <a:pt x="f7" y="f8"/>
                </a:cubicBezTo>
                <a:cubicBezTo>
                  <a:pt x="f9" y="f2"/>
                  <a:pt x="f10" y="f11"/>
                  <a:pt x="f1" y="f12"/>
                </a:cubicBezTo>
                <a:lnTo>
                  <a:pt x="f1" y="f13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941400"/>
              </a:gs>
              <a:gs pos="100000">
                <a:srgbClr val="5581D1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4" name="Группа 1"/>
          <p:cNvGrpSpPr/>
          <p:nvPr/>
        </p:nvGrpSpPr>
        <p:grpSpPr>
          <a:xfrm>
            <a:off x="-49903" y="640196"/>
            <a:ext cx="9185712" cy="648720"/>
            <a:chOff x="-49903" y="640196"/>
            <a:chExt cx="9185712" cy="648720"/>
          </a:xfrm>
        </p:grpSpPr>
        <p:sp>
          <p:nvSpPr>
            <p:cNvPr id="5" name="Полилиния 11"/>
            <p:cNvSpPr/>
            <p:nvPr/>
          </p:nvSpPr>
          <p:spPr>
            <a:xfrm rot="164400">
              <a:off x="-49903" y="640196"/>
              <a:ext cx="9162720" cy="648720"/>
            </a:xfrm>
            <a:custGeom>
              <a:avLst/>
              <a:gdLst>
                <a:gd name="f0" fmla="val 0"/>
                <a:gd name="f1" fmla="val 5772"/>
                <a:gd name="f2" fmla="val 1055"/>
                <a:gd name="f3" fmla="val 966"/>
                <a:gd name="f4" fmla="val 282"/>
                <a:gd name="f5" fmla="val 738"/>
                <a:gd name="f6" fmla="val 923"/>
                <a:gd name="f7" fmla="val 275"/>
                <a:gd name="f8" fmla="val 1608"/>
                <a:gd name="f9" fmla="val 2293"/>
                <a:gd name="f10" fmla="val 289"/>
                <a:gd name="f11" fmla="val 3416"/>
                <a:gd name="f12" fmla="val 4110"/>
                <a:gd name="f13" fmla="val 1008"/>
                <a:gd name="f14" fmla="val 4804"/>
                <a:gd name="f15" fmla="val 961"/>
                <a:gd name="f16" fmla="val 5426"/>
                <a:gd name="f17" fmla="val 21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72" h="1055">
                  <a:moveTo>
                    <a:pt x="f0" y="f3"/>
                  </a:moveTo>
                  <a:cubicBezTo>
                    <a:pt x="f4" y="f5"/>
                    <a:pt x="f6" y="f7"/>
                    <a:pt x="f8" y="f4"/>
                  </a:cubicBezTo>
                  <a:cubicBezTo>
                    <a:pt x="f9" y="f10"/>
                    <a:pt x="f11" y="f2"/>
                    <a:pt x="f12" y="f13"/>
                  </a:cubicBezTo>
                  <a:cubicBezTo>
                    <a:pt x="f14" y="f15"/>
                    <a:pt x="f16" y="f17"/>
                    <a:pt x="f1" y="f0"/>
                  </a:cubicBezTo>
                </a:path>
              </a:pathLst>
            </a:custGeom>
            <a:noFill/>
            <a:ln w="10800">
              <a:solidFill>
                <a:srgbClr val="6786BF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6" name="Полилиния 12"/>
            <p:cNvSpPr/>
            <p:nvPr/>
          </p:nvSpPr>
          <p:spPr>
            <a:xfrm rot="164400">
              <a:off x="-39511" y="714365"/>
              <a:ext cx="9175320" cy="529920"/>
            </a:xfrm>
            <a:custGeom>
              <a:avLst/>
              <a:gdLst>
                <a:gd name="f0" fmla="val 0"/>
                <a:gd name="f1" fmla="val 5766"/>
                <a:gd name="f2" fmla="val 854"/>
                <a:gd name="f3" fmla="val 732"/>
                <a:gd name="f4" fmla="val 273"/>
                <a:gd name="f5" fmla="val 647"/>
                <a:gd name="f6" fmla="val 951"/>
                <a:gd name="f7" fmla="val 214"/>
                <a:gd name="f8" fmla="val 1638"/>
                <a:gd name="f9" fmla="val 228"/>
                <a:gd name="f10" fmla="val 2325"/>
                <a:gd name="f11" fmla="val 242"/>
                <a:gd name="f12" fmla="val 3434"/>
                <a:gd name="f13" fmla="val 4122"/>
                <a:gd name="f14" fmla="val 816"/>
                <a:gd name="f15" fmla="val 4810"/>
                <a:gd name="f16" fmla="val 778"/>
                <a:gd name="f17" fmla="val 5424"/>
                <a:gd name="f18" fmla="val 17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6" h="854">
                  <a:moveTo>
                    <a:pt x="f0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2"/>
                    <a:pt x="f13" y="f14"/>
                  </a:cubicBezTo>
                  <a:cubicBezTo>
                    <a:pt x="f15" y="f16"/>
                    <a:pt x="f17" y="f18"/>
                    <a:pt x="f1" y="f0"/>
                  </a:cubicBezTo>
                </a:path>
              </a:pathLst>
            </a:custGeom>
            <a:noFill/>
            <a:ln w="9360">
              <a:solidFill>
                <a:srgbClr val="7598D9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7" name="Заголовок 8"/>
          <p:cNvSpPr txBox="1">
            <a:spLocks noGrp="1"/>
          </p:cNvSpPr>
          <p:nvPr>
            <p:ph type="title"/>
          </p:nvPr>
        </p:nvSpPr>
        <p:spPr>
          <a:xfrm>
            <a:off x="533520" y="1371599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0" rIns="18360" bIns="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8" name="Дата 29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1573058-A689-4E7B-ADBF-DA5C0023BA0D}" type="datetime1">
              <a:rPr lang="ru-RU"/>
              <a:pPr lvl="0"/>
              <a:t>15.09.2017</a:t>
            </a:fld>
            <a:endParaRPr lang="ru-RU"/>
          </a:p>
        </p:txBody>
      </p:sp>
      <p:sp>
        <p:nvSpPr>
          <p:cNvPr id="9" name="Нижний колонтитул 18"/>
          <p:cNvSpPr txBox="1">
            <a:spLocks noGrp="1"/>
          </p:cNvSpPr>
          <p:nvPr>
            <p:ph type="ftr" sz="quarter" idx="3"/>
          </p:nvPr>
        </p:nvSpPr>
        <p:spPr>
          <a:xfrm>
            <a:off x="2666880" y="6356520"/>
            <a:ext cx="33523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0" name="Номер слайда 26"/>
          <p:cNvSpPr txBox="1">
            <a:spLocks noGrp="1"/>
          </p:cNvSpPr>
          <p:nvPr>
            <p:ph type="sldNum" sz="quarter" idx="4"/>
          </p:nvPr>
        </p:nvSpPr>
        <p:spPr>
          <a:xfrm>
            <a:off x="7924680" y="6356520"/>
            <a:ext cx="76175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1B36E7D-4318-46E1-9315-24350A3E1F87}" type="slidenum">
              <a:rPr/>
              <a:pPr lvl="0"/>
              <a:t>‹#›</a:t>
            </a:fld>
            <a:endParaRPr lang="ru-RU"/>
          </a:p>
        </p:txBody>
      </p:sp>
      <p:sp>
        <p:nvSpPr>
          <p:cNvPr id="11" name="Текст 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5600" b="1" i="0" u="none" strike="noStrike" kern="1200" spc="0">
          <a:ln>
            <a:noFill/>
          </a:ln>
          <a:solidFill>
            <a:srgbClr val="575F6D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600" b="0" i="0" u="none" strike="noStrike" kern="1200" spc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6"/>
          <p:cNvSpPr/>
          <p:nvPr/>
        </p:nvSpPr>
        <p:spPr>
          <a:xfrm>
            <a:off x="-9360" y="-7200"/>
            <a:ext cx="9162720" cy="1041119"/>
          </a:xfrm>
          <a:custGeom>
            <a:avLst/>
            <a:gdLst>
              <a:gd name="f0" fmla="val 0"/>
              <a:gd name="f1" fmla="val 5772"/>
              <a:gd name="f2" fmla="val 656"/>
              <a:gd name="f3" fmla="val 6"/>
              <a:gd name="f4" fmla="val 2"/>
              <a:gd name="f5" fmla="val 2542"/>
              <a:gd name="f6" fmla="val 2746"/>
              <a:gd name="f7" fmla="val 101"/>
              <a:gd name="f8" fmla="val 3828"/>
              <a:gd name="f9" fmla="val 367"/>
              <a:gd name="f10" fmla="val 4374"/>
              <a:gd name="f11" fmla="val 4920"/>
              <a:gd name="f12" fmla="val 5526"/>
              <a:gd name="f13" fmla="val 152"/>
              <a:gd name="f14" fmla="val 5766"/>
              <a:gd name="f15" fmla="val 55"/>
              <a:gd name="f16" fmla="val 213"/>
              <a:gd name="f17" fmla="val 5670"/>
              <a:gd name="f18" fmla="val 257"/>
              <a:gd name="f19" fmla="val 5016"/>
              <a:gd name="f20" fmla="val 441"/>
              <a:gd name="f21" fmla="val 4302"/>
              <a:gd name="f22" fmla="val 439"/>
              <a:gd name="f23" fmla="val 3588"/>
              <a:gd name="f24" fmla="val 437"/>
              <a:gd name="f25" fmla="val 2205"/>
              <a:gd name="f26" fmla="val 165"/>
              <a:gd name="f27" fmla="val 1488"/>
              <a:gd name="f28" fmla="val 201"/>
              <a:gd name="f29" fmla="val 750"/>
              <a:gd name="f30" fmla="val 209"/>
              <a:gd name="f31" fmla="val 270"/>
              <a:gd name="f32" fmla="val 48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772" h="656">
                <a:moveTo>
                  <a:pt x="f3" y="f4"/>
                </a:moveTo>
                <a:lnTo>
                  <a:pt x="f5" y="f0"/>
                </a:lnTo>
                <a:cubicBezTo>
                  <a:pt x="f6" y="f7"/>
                  <a:pt x="f8" y="f9"/>
                  <a:pt x="f10" y="f9"/>
                </a:cubicBezTo>
                <a:cubicBezTo>
                  <a:pt x="f11" y="f9"/>
                  <a:pt x="f12" y="f13"/>
                  <a:pt x="f14" y="f15"/>
                </a:cubicBezTo>
                <a:lnTo>
                  <a:pt x="f1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0" y="f2"/>
                </a:cubicBezTo>
                <a:lnTo>
                  <a:pt x="f3" y="f4"/>
                </a:lnTo>
                <a:close/>
              </a:path>
            </a:pathLst>
          </a:custGeom>
          <a:gradFill>
            <a:gsLst>
              <a:gs pos="0">
                <a:srgbClr val="4F6EA7"/>
              </a:gs>
              <a:gs pos="100000">
                <a:srgbClr val="B51900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Полилиния 7"/>
          <p:cNvSpPr/>
          <p:nvPr/>
        </p:nvSpPr>
        <p:spPr>
          <a:xfrm>
            <a:off x="4381560" y="-7200"/>
            <a:ext cx="4762079" cy="637920"/>
          </a:xfrm>
          <a:custGeom>
            <a:avLst/>
            <a:gdLst>
              <a:gd name="f0" fmla="val 0"/>
              <a:gd name="f1" fmla="val 3000"/>
              <a:gd name="f2" fmla="val 595"/>
              <a:gd name="f3" fmla="val 174"/>
              <a:gd name="f4" fmla="val 102"/>
              <a:gd name="f5" fmla="val 1168"/>
              <a:gd name="f6" fmla="val 533"/>
              <a:gd name="f7" fmla="val 1668"/>
              <a:gd name="f8" fmla="val 564"/>
              <a:gd name="f9" fmla="val 2168"/>
              <a:gd name="f10" fmla="val 2778"/>
              <a:gd name="f11" fmla="val 279"/>
              <a:gd name="f12" fmla="val 186"/>
              <a:gd name="f13" fmla="val 6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000" h="595">
                <a:moveTo>
                  <a:pt x="f0" y="f0"/>
                </a:moveTo>
                <a:cubicBezTo>
                  <a:pt x="f3" y="f4"/>
                  <a:pt x="f5" y="f6"/>
                  <a:pt x="f7" y="f8"/>
                </a:cubicBezTo>
                <a:cubicBezTo>
                  <a:pt x="f9" y="f2"/>
                  <a:pt x="f10" y="f11"/>
                  <a:pt x="f1" y="f12"/>
                </a:cubicBezTo>
                <a:lnTo>
                  <a:pt x="f1" y="f13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941400"/>
              </a:gs>
              <a:gs pos="100000">
                <a:srgbClr val="5581D1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4" name="Группа 1"/>
          <p:cNvGrpSpPr/>
          <p:nvPr/>
        </p:nvGrpSpPr>
        <p:grpSpPr>
          <a:xfrm>
            <a:off x="-49903" y="640196"/>
            <a:ext cx="9185712" cy="648720"/>
            <a:chOff x="-49903" y="640196"/>
            <a:chExt cx="9185712" cy="648720"/>
          </a:xfrm>
        </p:grpSpPr>
        <p:sp>
          <p:nvSpPr>
            <p:cNvPr id="5" name="Полилиния 11"/>
            <p:cNvSpPr/>
            <p:nvPr/>
          </p:nvSpPr>
          <p:spPr>
            <a:xfrm rot="164400">
              <a:off x="-49903" y="640196"/>
              <a:ext cx="9162720" cy="648720"/>
            </a:xfrm>
            <a:custGeom>
              <a:avLst/>
              <a:gdLst>
                <a:gd name="f0" fmla="val 0"/>
                <a:gd name="f1" fmla="val 5772"/>
                <a:gd name="f2" fmla="val 1055"/>
                <a:gd name="f3" fmla="val 966"/>
                <a:gd name="f4" fmla="val 282"/>
                <a:gd name="f5" fmla="val 738"/>
                <a:gd name="f6" fmla="val 923"/>
                <a:gd name="f7" fmla="val 275"/>
                <a:gd name="f8" fmla="val 1608"/>
                <a:gd name="f9" fmla="val 2293"/>
                <a:gd name="f10" fmla="val 289"/>
                <a:gd name="f11" fmla="val 3416"/>
                <a:gd name="f12" fmla="val 4110"/>
                <a:gd name="f13" fmla="val 1008"/>
                <a:gd name="f14" fmla="val 4804"/>
                <a:gd name="f15" fmla="val 961"/>
                <a:gd name="f16" fmla="val 5426"/>
                <a:gd name="f17" fmla="val 21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72" h="1055">
                  <a:moveTo>
                    <a:pt x="f0" y="f3"/>
                  </a:moveTo>
                  <a:cubicBezTo>
                    <a:pt x="f4" y="f5"/>
                    <a:pt x="f6" y="f7"/>
                    <a:pt x="f8" y="f4"/>
                  </a:cubicBezTo>
                  <a:cubicBezTo>
                    <a:pt x="f9" y="f10"/>
                    <a:pt x="f11" y="f2"/>
                    <a:pt x="f12" y="f13"/>
                  </a:cubicBezTo>
                  <a:cubicBezTo>
                    <a:pt x="f14" y="f15"/>
                    <a:pt x="f16" y="f17"/>
                    <a:pt x="f1" y="f0"/>
                  </a:cubicBezTo>
                </a:path>
              </a:pathLst>
            </a:custGeom>
            <a:noFill/>
            <a:ln w="10800">
              <a:solidFill>
                <a:srgbClr val="6786BF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6" name="Полилиния 12"/>
            <p:cNvSpPr/>
            <p:nvPr/>
          </p:nvSpPr>
          <p:spPr>
            <a:xfrm rot="164400">
              <a:off x="-39511" y="714365"/>
              <a:ext cx="9175320" cy="529920"/>
            </a:xfrm>
            <a:custGeom>
              <a:avLst/>
              <a:gdLst>
                <a:gd name="f0" fmla="val 0"/>
                <a:gd name="f1" fmla="val 5766"/>
                <a:gd name="f2" fmla="val 854"/>
                <a:gd name="f3" fmla="val 732"/>
                <a:gd name="f4" fmla="val 273"/>
                <a:gd name="f5" fmla="val 647"/>
                <a:gd name="f6" fmla="val 951"/>
                <a:gd name="f7" fmla="val 214"/>
                <a:gd name="f8" fmla="val 1638"/>
                <a:gd name="f9" fmla="val 228"/>
                <a:gd name="f10" fmla="val 2325"/>
                <a:gd name="f11" fmla="val 242"/>
                <a:gd name="f12" fmla="val 3434"/>
                <a:gd name="f13" fmla="val 4122"/>
                <a:gd name="f14" fmla="val 816"/>
                <a:gd name="f15" fmla="val 4810"/>
                <a:gd name="f16" fmla="val 778"/>
                <a:gd name="f17" fmla="val 5424"/>
                <a:gd name="f18" fmla="val 17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6" h="854">
                  <a:moveTo>
                    <a:pt x="f0" y="f3"/>
                  </a:moveTo>
                  <a:cubicBezTo>
                    <a:pt x="f4" y="f5"/>
                    <a:pt x="f6" y="f7"/>
                    <a:pt x="f8" y="f9"/>
                  </a:cubicBezTo>
                  <a:cubicBezTo>
                    <a:pt x="f10" y="f11"/>
                    <a:pt x="f12" y="f2"/>
                    <a:pt x="f13" y="f14"/>
                  </a:cubicBezTo>
                  <a:cubicBezTo>
                    <a:pt x="f15" y="f16"/>
                    <a:pt x="f17" y="f18"/>
                    <a:pt x="f1" y="f0"/>
                  </a:cubicBezTo>
                </a:path>
              </a:pathLst>
            </a:custGeom>
            <a:noFill/>
            <a:ln w="9360">
              <a:solidFill>
                <a:srgbClr val="7598D9">
                  <a:alpha val="56000"/>
                </a:srgbClr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8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6BCDCF8-58E5-47DF-9678-735DD216A36A}" type="datetime1">
              <a:rPr lang="ru-RU"/>
              <a:pPr lvl="0"/>
              <a:t>15.09.2017</a:t>
            </a:fld>
            <a:endParaRPr lang="ru-RU"/>
          </a:p>
        </p:txBody>
      </p:sp>
      <p:sp>
        <p:nvSpPr>
          <p:cNvPr id="10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2666880" y="6356520"/>
            <a:ext cx="33523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924680" y="6356520"/>
            <a:ext cx="76175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12D741B-61E0-424D-8F96-D63B6278EBD7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5000" b="0" i="0" u="none" strike="noStrike" kern="1200" spc="0">
          <a:ln>
            <a:noFill/>
          </a:ln>
          <a:solidFill>
            <a:srgbClr val="575F6D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1pPr>
      <a:lvl2pPr lvl="1">
        <a:buSzPct val="75000"/>
        <a:buFont typeface="StarSymbol"/>
        <a:buChar char="–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2pPr>
      <a:lvl3pPr lvl="2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3pPr>
      <a:lvl4pPr lvl="3">
        <a:buSzPct val="75000"/>
        <a:buFont typeface="StarSymbol"/>
        <a:buChar char="–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4pPr>
      <a:lvl5pPr lvl="4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5pPr>
      <a:lvl6pPr lvl="5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6pPr>
      <a:lvl7pPr lvl="6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7pPr>
      <a:lvl8pPr lvl="7">
        <a:buSzPct val="45000"/>
        <a:buFont typeface="StarSymbol"/>
        <a:buChar char="●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8pPr>
      <a:lvl9pPr marL="0" marR="0" lvl="0" indent="0" algn="l" rtl="0" hangingPunct="1">
        <a:spcBef>
          <a:spcPts val="519"/>
        </a:spcBef>
        <a:spcAft>
          <a:spcPts val="1417"/>
        </a:spcAft>
        <a:buClr>
          <a:srgbClr val="B32C16"/>
        </a:buClr>
        <a:buSzPct val="95000"/>
        <a:buFont typeface="Wingdings 2"/>
        <a:buChar char=""/>
        <a:tabLst/>
        <a:defRPr lang="ru-RU" sz="2600" b="0" i="0" u="none" strike="noStrike" spc="0">
          <a:solidFill>
            <a:srgbClr val="000000"/>
          </a:solidFill>
          <a:latin typeface="Constantia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0" y="571320"/>
            <a:ext cx="9143640" cy="914400"/>
          </a:xfrm>
        </p:spPr>
        <p:txBody>
          <a:bodyPr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800" b="0" dirty="0">
                <a:solidFill>
                  <a:srgbClr val="FF0000"/>
                </a:solidFill>
              </a:rPr>
              <a:t>Тема работы: мое окружение , все что его насыщает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500040" y="2857320"/>
            <a:ext cx="8305560" cy="128556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Выполнила: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 err="1">
                <a:solidFill>
                  <a:srgbClr val="575F6D"/>
                </a:solidFill>
                <a:latin typeface="Calibri" pitchFamily="18"/>
              </a:rPr>
              <a:t>Паволоцкая</a:t>
            </a: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 Алла Викторовна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9 класс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учащаяся  МБОУ «Малокамалинская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ООШ №5»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2400" dirty="0">
                <a:solidFill>
                  <a:srgbClr val="575F6D"/>
                </a:solidFill>
                <a:latin typeface="Calibri" pitchFamily="18"/>
              </a:rPr>
              <a:t>         </a:t>
            </a:r>
            <a:r>
              <a:rPr lang="ru-RU" sz="2800" dirty="0">
                <a:solidFill>
                  <a:srgbClr val="575F6D"/>
                </a:solidFill>
                <a:latin typeface="Calibri" pitchFamily="18"/>
              </a:rPr>
              <a:t> </a:t>
            </a:r>
          </a:p>
          <a:p>
            <a:pPr marL="0" lvl="0" indent="0">
              <a:spcAft>
                <a:spcPts val="0"/>
              </a:spcAft>
              <a:buNone/>
            </a:pPr>
            <a:endParaRPr lang="ru-RU" sz="2800" dirty="0">
              <a:solidFill>
                <a:srgbClr val="575F6D"/>
              </a:solidFill>
              <a:latin typeface="Calibri" pitchFamily="18"/>
            </a:endParaRPr>
          </a:p>
        </p:txBody>
      </p:sp>
      <p:sp>
        <p:nvSpPr>
          <p:cNvPr id="4" name="Прямоугольник 4"/>
          <p:cNvSpPr/>
          <p:nvPr/>
        </p:nvSpPr>
        <p:spPr>
          <a:xfrm>
            <a:off x="2714760" y="6334920"/>
            <a:ext cx="4406399" cy="516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45720" lvl="0" indent="0" algn="r" rtl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angal" pitchFamily="2"/>
              </a:rPr>
              <a:t>Малая Камала    2017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т так живем мы здесь друзья узнали ? &#10;Да это же   Камала)))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6360" y="-134640"/>
            <a:ext cx="91436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dirty="0">
                <a:solidFill>
                  <a:schemeClr val="tx1"/>
                </a:solidFill>
              </a:rPr>
              <a:t>Вот так живем мы здесь друзья узнали ? 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Да это же   </a:t>
            </a:r>
            <a:r>
              <a:rPr lang="ru-RU" sz="4000" dirty="0" err="1">
                <a:solidFill>
                  <a:schemeClr val="tx1"/>
                </a:solidFill>
              </a:rPr>
              <a:t>Камала</a:t>
            </a:r>
            <a:r>
              <a:rPr lang="ru-RU" sz="4000" dirty="0">
                <a:solidFill>
                  <a:schemeClr val="tx1"/>
                </a:solidFill>
              </a:rPr>
              <a:t>))))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928800" y="1214280"/>
            <a:ext cx="7214760" cy="5411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орога в мир комфорта и красоты 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28760" y="404664"/>
            <a:ext cx="8257680" cy="101337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Дорога в мир комфорта и красоты )</a:t>
            </a: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3" cstate="email">
            <a:alphaModFix/>
            <a:lum contrast="20000"/>
          </a:blip>
          <a:srcRect/>
          <a:stretch>
            <a:fillRect/>
          </a:stretch>
        </p:blipFill>
        <p:spPr>
          <a:xfrm>
            <a:off x="2099160" y="2094119"/>
            <a:ext cx="4944960" cy="4071600"/>
          </a:xfrm>
          <a:prstGeom prst="rect">
            <a:avLst/>
          </a:prstGeom>
          <a:noFill/>
          <a:ln w="38160">
            <a:solidFill>
              <a:srgbClr val="00B050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Там есть деревья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60000" y="-6264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Там есть деревья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291479" y="1785960"/>
            <a:ext cx="5852160" cy="438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 rot="5400000">
            <a:off x="-317700" y="1818180"/>
            <a:ext cx="5402880" cy="4052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 И цве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28760" y="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И цветы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 rot="5172600">
            <a:off x="169047" y="2574652"/>
            <a:ext cx="4342680" cy="325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500720" y="2714760"/>
            <a:ext cx="3928680" cy="2946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Грибочков тоже там пол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4000" y="78480"/>
            <a:ext cx="8229240" cy="7855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Грибочков тоже там полно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5786280" y="1500119"/>
            <a:ext cx="2783160" cy="208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3071880" y="3519360"/>
            <a:ext cx="4450320" cy="333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alphaModFix/>
            <a:lum/>
          </a:blip>
          <a:srcRect/>
          <a:stretch>
            <a:fillRect/>
          </a:stretch>
        </p:blipFill>
        <p:spPr>
          <a:xfrm>
            <a:off x="214200" y="1071720"/>
            <a:ext cx="4214520" cy="3161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И есть болотце там  одно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1320" y="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И есть болотце там  одно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1500119" y="1643039"/>
            <a:ext cx="6214679" cy="4661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одержимое 5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onstantia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>
              <a:latin typeface="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т речка милая моя. В ней люблю купаться я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57120" y="-10620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Вот речка милая моя. В ней люблю купаться я)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642960" y="1500119"/>
            <a:ext cx="1785600" cy="2381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0" y="4753080"/>
            <a:ext cx="2806920" cy="210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alphaModFix/>
            <a:lum/>
          </a:blip>
          <a:srcRect/>
          <a:stretch>
            <a:fillRect/>
          </a:stretch>
        </p:blipFill>
        <p:spPr>
          <a:xfrm>
            <a:off x="6500880" y="4786200"/>
            <a:ext cx="2307960" cy="1730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alphaModFix/>
            <a:lum/>
          </a:blip>
          <a:srcRect/>
          <a:stretch>
            <a:fillRect/>
          </a:stretch>
        </p:blipFill>
        <p:spPr>
          <a:xfrm>
            <a:off x="5810760" y="1000080"/>
            <a:ext cx="3332879" cy="249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alphaModFix/>
            <a:lum/>
          </a:blip>
          <a:srcRect/>
          <a:stretch>
            <a:fillRect/>
          </a:stretch>
        </p:blipFill>
        <p:spPr>
          <a:xfrm>
            <a:off x="2643120" y="2214719"/>
            <a:ext cx="3999600" cy="2999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А рядом целая семья ,куда плывет не знаю я))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6000" y="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А рядом целая семья ,куда плывет не знаю я)))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285840" y="2071800"/>
            <a:ext cx="2997360" cy="224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5051520" y="1643039"/>
            <a:ext cx="4092120" cy="306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alphaModFix/>
            <a:lum/>
          </a:blip>
          <a:srcRect/>
          <a:stretch>
            <a:fillRect/>
          </a:stretch>
        </p:blipFill>
        <p:spPr>
          <a:xfrm>
            <a:off x="1785960" y="4232520"/>
            <a:ext cx="3500279" cy="2625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И все в местечке нашем есть а муравейников несчесть ))))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82760" y="0"/>
            <a:ext cx="8229240" cy="11426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chemeClr val="tx1"/>
                </a:solidFill>
              </a:rPr>
              <a:t>И все в местечке нашем есть а муравейников </a:t>
            </a:r>
            <a:r>
              <a:rPr lang="ru-RU" dirty="0" err="1">
                <a:solidFill>
                  <a:schemeClr val="tx1"/>
                </a:solidFill>
              </a:rPr>
              <a:t>несчесть</a:t>
            </a:r>
            <a:r>
              <a:rPr lang="ru-RU" dirty="0">
                <a:solidFill>
                  <a:schemeClr val="tx1"/>
                </a:solidFill>
              </a:rPr>
              <a:t> )))))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0" y="1571759"/>
            <a:ext cx="4467960" cy="335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3715200" y="2786040"/>
            <a:ext cx="5428440" cy="40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92</Words>
  <Application>Microsoft Office PowerPoint</Application>
  <PresentationFormat>Экран (4:3)</PresentationFormat>
  <Paragraphs>17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Обычный</vt:lpstr>
      <vt:lpstr>Обычный 1</vt:lpstr>
      <vt:lpstr>Тема работы: мое окружение , все что его насыщает</vt:lpstr>
      <vt:lpstr>Дорога в мир комфорта и красоты )</vt:lpstr>
      <vt:lpstr>Там есть деревья</vt:lpstr>
      <vt:lpstr> И цветы</vt:lpstr>
      <vt:lpstr>Грибочков тоже там полно</vt:lpstr>
      <vt:lpstr>И есть болотце там  одно</vt:lpstr>
      <vt:lpstr>Вот речка милая моя. В ней люблю купаться я)</vt:lpstr>
      <vt:lpstr>А рядом целая семья ,куда плывет не знаю я)))</vt:lpstr>
      <vt:lpstr>И все в местечке нашем есть а муравейников несчесть )))))</vt:lpstr>
      <vt:lpstr>Вот так живем мы здесь друзья узнали ?  Да это же   Камала))))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работы: мое окружение , все что его насыщает</dc:title>
  <dc:creator>евгения</dc:creator>
  <cp:lastModifiedBy>евгения</cp:lastModifiedBy>
  <cp:revision>2</cp:revision>
  <dcterms:modified xsi:type="dcterms:W3CDTF">2017-09-14T17:41:46Z</dcterms:modified>
</cp:coreProperties>
</file>