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5D7E-70D4-4E34-8588-AFC3AF78D353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C1A5-1C9B-492D-8655-C00B19DB7F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5135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5D7E-70D4-4E34-8588-AFC3AF78D353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C1A5-1C9B-492D-8655-C00B19DB7F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7948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5D7E-70D4-4E34-8588-AFC3AF78D353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C1A5-1C9B-492D-8655-C00B19DB7F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639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5D7E-70D4-4E34-8588-AFC3AF78D353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C1A5-1C9B-492D-8655-C00B19DB7F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927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5D7E-70D4-4E34-8588-AFC3AF78D353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C1A5-1C9B-492D-8655-C00B19DB7F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8962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5D7E-70D4-4E34-8588-AFC3AF78D353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C1A5-1C9B-492D-8655-C00B19DB7F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473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5D7E-70D4-4E34-8588-AFC3AF78D353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C1A5-1C9B-492D-8655-C00B19DB7F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831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5D7E-70D4-4E34-8588-AFC3AF78D353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C1A5-1C9B-492D-8655-C00B19DB7F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5944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5D7E-70D4-4E34-8588-AFC3AF78D353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C1A5-1C9B-492D-8655-C00B19DB7F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5723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5D7E-70D4-4E34-8588-AFC3AF78D353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C1A5-1C9B-492D-8655-C00B19DB7F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1644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5D7E-70D4-4E34-8588-AFC3AF78D353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4C1A5-1C9B-492D-8655-C00B19DB7F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875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6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05D7E-70D4-4E34-8588-AFC3AF78D353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4C1A5-1C9B-492D-8655-C00B19DB7F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5451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5920" y="304800"/>
            <a:ext cx="9296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Нижневартовска детский сад №61 «Соловушка»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98720" y="1813560"/>
            <a:ext cx="1575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91000" y="2680454"/>
            <a:ext cx="35661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часов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7498080" y="3890663"/>
            <a:ext cx="3444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воспитанница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№12 Маликова Зарина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Маликова Э.Д.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4343400" y="6054745"/>
            <a:ext cx="2636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15" y="3204012"/>
            <a:ext cx="3061144" cy="33964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="" xmlns:p14="http://schemas.microsoft.com/office/powerpoint/2010/main" val="6823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4083" y="793630"/>
            <a:ext cx="4019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Механические часы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5268" y="1449238"/>
            <a:ext cx="6429555" cy="48221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0190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9796" y="560717"/>
            <a:ext cx="36637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Кварцевые часы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8609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324" y="1601638"/>
            <a:ext cx="3810000" cy="3810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70190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52158" y="422694"/>
            <a:ext cx="42096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Электронные часы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8e209a77e2e06aa4a4b4398710b03f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737" y="1435481"/>
            <a:ext cx="6387591" cy="4608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29729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34642" y="1500996"/>
            <a:ext cx="595222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Часы́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прибор для определения текущего времени суток и измерения продолжительности временных интервалов в единицах, меньших чем одни сутки.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56601121c93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068" y="2044459"/>
            <a:ext cx="3502325" cy="35023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1048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4" y="3856772"/>
            <a:ext cx="2019869" cy="27295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770" y="4749420"/>
            <a:ext cx="2568977" cy="1567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180" y="4150610"/>
            <a:ext cx="1925258" cy="26017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261" y="2123327"/>
            <a:ext cx="2358255" cy="23121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76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38778E-17 -1.85185E-6 L 0.22201 -0.36898 C 0.2681 -0.45185 0.3375 -0.4956 0.41042 -0.4956 C 0.4931 -0.4956 0.55951 -0.45185 0.6056 -0.36898 L 0.82773 -1.85185E-6 " pathEditMode="relative" rAng="0" ptsTypes="AAAAA">
                                      <p:cBhvr>
                                        <p:cTn id="6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80" y="-2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07503" y="819508"/>
            <a:ext cx="552061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старину часто пользовались солнечными часами, они известны более 3000 лет. В солнечных часах время определяется по положению тени от наклонного стержня на циферблате (циферблат и стержень располагали так, чтобы в полдень тень от стержня была направлена на отметку 12 ч)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32740" y="2019869"/>
            <a:ext cx="4891318" cy="37618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89849" y="284672"/>
            <a:ext cx="4917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Солнечные часы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699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72751" y="1692322"/>
            <a:ext cx="62097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будильник настоящий</a:t>
            </a: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Разбудил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 петушок.</a:t>
            </a: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Распушил о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хвост блестящий</a:t>
            </a: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расправил гребешок.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39" y="2145684"/>
            <a:ext cx="5353050" cy="42862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52491" y="457200"/>
            <a:ext cx="3769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Живые часы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372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vetochnie-chasi.jpg"/>
          <p:cNvPicPr>
            <a:picLocks noChangeAspect="1"/>
          </p:cNvPicPr>
          <p:nvPr/>
        </p:nvPicPr>
        <p:blipFill>
          <a:blip r:embed="rId2"/>
          <a:srcRect t="487" r="63661"/>
          <a:stretch>
            <a:fillRect/>
          </a:stretch>
        </p:blipFill>
        <p:spPr>
          <a:xfrm>
            <a:off x="384620" y="1423358"/>
            <a:ext cx="3557652" cy="4442604"/>
          </a:xfrm>
          <a:prstGeom prst="rect">
            <a:avLst/>
          </a:prstGeom>
        </p:spPr>
      </p:pic>
      <p:pic>
        <p:nvPicPr>
          <p:cNvPr id="3" name="Рисунок 2" descr="blumenuhr.jpg"/>
          <p:cNvPicPr>
            <a:picLocks noChangeAspect="1"/>
          </p:cNvPicPr>
          <p:nvPr/>
        </p:nvPicPr>
        <p:blipFill>
          <a:blip r:embed="rId3"/>
          <a:srcRect l="15975" t="3648" r="17610" b="7170"/>
          <a:stretch>
            <a:fillRect/>
          </a:stretch>
        </p:blipFill>
        <p:spPr>
          <a:xfrm>
            <a:off x="5687683" y="569343"/>
            <a:ext cx="6072996" cy="61161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777706" y="388189"/>
            <a:ext cx="5227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Цветочные часы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607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6831" y="672860"/>
            <a:ext cx="4865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Водяные часы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water-clo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935" y="1418955"/>
            <a:ext cx="3552825" cy="4848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11948" y="1733910"/>
            <a:ext cx="63662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Промежуток времени измерялся количеством воды, вытекавшей капля за каплей из малого отверстия, сделанного на дне сосуда. Таковы были водяные часы египтян, вавилонян, древних греков.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432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esochnie-chas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504" y="1208865"/>
            <a:ext cx="1905000" cy="3380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881887" y="638355"/>
            <a:ext cx="4088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Песочные часы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26942" y="1423358"/>
            <a:ext cx="746185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состоят из двух сосудов, соединённых узкой горловиной, один из которых частично заполнен песком. Время, за которое песок через горловину пересыпается в другой сосуд, может составлять от нескольких секунд, до нескольких часов.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07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02657" y="888521"/>
            <a:ext cx="3786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Восковые часы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030-064-Ognennye-chas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019" y="560717"/>
            <a:ext cx="2825321" cy="5995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123426" y="1475118"/>
            <a:ext cx="765163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XVIII веке к свече с обеих сторон приделывали грузики, а саму свечу ставили над каким-либо металлическим предметом. Когда свеча догорала до места крепления грузов, те падали и издавали громкий звук, аналогичный бою часов. Такие свечи использовались 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шахтёрами вплоть до XX века.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190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196</Words>
  <Application>Microsoft Office PowerPoint</Application>
  <PresentationFormat>Произвольный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эльфера</dc:creator>
  <cp:lastModifiedBy>ПК</cp:lastModifiedBy>
  <cp:revision>24</cp:revision>
  <dcterms:created xsi:type="dcterms:W3CDTF">2017-02-14T15:47:56Z</dcterms:created>
  <dcterms:modified xsi:type="dcterms:W3CDTF">2017-02-21T03:32:57Z</dcterms:modified>
</cp:coreProperties>
</file>