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78FA0-6968-4A09-8E95-FB9BF1F966D2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C3699-8559-4CE9-9004-EC7EE35F6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8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C3699-8559-4CE9-9004-EC7EE35F6D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06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9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42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86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34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0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75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84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7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37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4E6B-6C42-4358-AF91-18A2305FF78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977DD-E644-4B96-B07B-9EB2ECFA5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7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1 сентября  - День знаний!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im0-tub-ru.yandex.net/i?id=a0bd407f4ea548e590df5cd6bc6818c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9" y="1356611"/>
            <a:ext cx="10841181" cy="522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09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2.infourok.ru/uploads/ex/087f/0005e866-eda662be/2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2" t="22129" r="16701" b="3730"/>
          <a:stretch/>
        </p:blipFill>
        <p:spPr bwMode="auto">
          <a:xfrm>
            <a:off x="2064327" y="457200"/>
            <a:ext cx="7730837" cy="606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4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hivurokov.ru/multiurok/html/2017/01/23/s_5886449763b2b/537132_10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" t="12785" r="4143" b="6373"/>
          <a:stretch/>
        </p:blipFill>
        <p:spPr bwMode="auto">
          <a:xfrm>
            <a:off x="1122218" y="1690688"/>
            <a:ext cx="10030690" cy="477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№ 1: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Сиди за столом правильно, а если знаешь ответ, скорей поднимай руку.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4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rhivurokov.ru/multiurok/html/2017/01/23/s_5886449763b2b/537132_9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" t="13674" r="4598" b="5654"/>
          <a:stretch/>
        </p:blipFill>
        <p:spPr bwMode="auto">
          <a:xfrm>
            <a:off x="1108364" y="1690688"/>
            <a:ext cx="10002981" cy="469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№ 2: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говорит, остальные слушают!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3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36</Words>
  <Application>Microsoft Office PowerPoint</Application>
  <PresentationFormat>Широкоэкранный</PresentationFormat>
  <Paragraphs>4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 1 сентября  - День знаний!</vt:lpstr>
      <vt:lpstr>Презентация PowerPoint</vt:lpstr>
      <vt:lpstr>Правило № 1: Сиди за столом правильно, а если знаешь ответ, скорей поднимай руку.</vt:lpstr>
      <vt:lpstr>Правило № 2: Один говорит, остальные слушают!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 сентября  - День знаний!</dc:title>
  <dc:creator>Windows User</dc:creator>
  <cp:lastModifiedBy>Windows User</cp:lastModifiedBy>
  <cp:revision>5</cp:revision>
  <dcterms:created xsi:type="dcterms:W3CDTF">2017-08-30T06:55:21Z</dcterms:created>
  <dcterms:modified xsi:type="dcterms:W3CDTF">2017-09-01T07:15:43Z</dcterms:modified>
</cp:coreProperties>
</file>