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72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000" b="1" i="1" dirty="0" smtClean="0"/>
              <a:t>Осенние напевы</a:t>
            </a:r>
            <a:endParaRPr lang="ru-RU" sz="8000" b="1" i="1" dirty="0"/>
          </a:p>
        </p:txBody>
      </p:sp>
    </p:spTree>
    <p:extLst>
      <p:ext uri="{BB962C8B-B14F-4D97-AF65-F5344CB8AC3E}">
        <p14:creationId xmlns:p14="http://schemas.microsoft.com/office/powerpoint/2010/main" val="4129569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88840"/>
            <a:ext cx="8712968" cy="439248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794528"/>
          </a:xfrm>
        </p:spPr>
        <p:txBody>
          <a:bodyPr/>
          <a:lstStyle/>
          <a:p>
            <a:r>
              <a:rPr lang="ru-RU" dirty="0" smtClean="0"/>
              <a:t>ДОЖДИК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1097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88840"/>
            <a:ext cx="8712968" cy="460851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082560"/>
          </a:xfrm>
        </p:spPr>
        <p:txBody>
          <a:bodyPr/>
          <a:lstStyle/>
          <a:p>
            <a:r>
              <a:rPr lang="ru-RU" dirty="0" smtClean="0"/>
              <a:t>ЛИСТОПАД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14069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0</TotalTime>
  <Words>4</Words>
  <Application>Microsoft Office PowerPoint</Application>
  <PresentationFormat>Экран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Волна</vt:lpstr>
      <vt:lpstr>Осенние напевы</vt:lpstr>
      <vt:lpstr>ДОЖДИК</vt:lpstr>
      <vt:lpstr>ЛИСТОПАД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Осенние напевы</dc:title>
  <dc:creator>Home</dc:creator>
  <cp:lastModifiedBy>Home</cp:lastModifiedBy>
  <cp:revision>1</cp:revision>
  <dcterms:created xsi:type="dcterms:W3CDTF">2017-09-14T16:07:16Z</dcterms:created>
  <dcterms:modified xsi:type="dcterms:W3CDTF">2017-09-14T16:15:08Z</dcterms:modified>
</cp:coreProperties>
</file>