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433986" y="1490015"/>
            <a:ext cx="7505687" cy="2642581"/>
          </a:xfrm>
        </p:spPr>
        <p:txBody>
          <a:bodyPr/>
          <a:lstStyle/>
          <a:p>
            <a:r>
              <a:rPr lang="ru-RU" sz="8000" dirty="0" smtClean="0"/>
              <a:t>Веселые аппликации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717376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Жили у бабуси…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08720"/>
            <a:ext cx="6552728" cy="4536504"/>
          </a:xfrm>
        </p:spPr>
      </p:pic>
    </p:spTree>
    <p:extLst>
      <p:ext uri="{BB962C8B-B14F-4D97-AF65-F5344CB8AC3E}">
        <p14:creationId xmlns:p14="http://schemas.microsoft.com/office/powerpoint/2010/main" val="2879318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6840760" cy="5112568"/>
          </a:xfrm>
        </p:spPr>
      </p:pic>
    </p:spTree>
    <p:extLst>
      <p:ext uri="{BB962C8B-B14F-4D97-AF65-F5344CB8AC3E}">
        <p14:creationId xmlns:p14="http://schemas.microsoft.com/office/powerpoint/2010/main" val="3958513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Тема1</vt:lpstr>
      <vt:lpstr>Веселые аппликации</vt:lpstr>
      <vt:lpstr>Жили у бабуси…</vt:lpstr>
      <vt:lpstr>осень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Веселые аппликации</dc:title>
  <dc:creator>Home</dc:creator>
  <cp:lastModifiedBy>Home</cp:lastModifiedBy>
  <cp:revision>1</cp:revision>
  <dcterms:created xsi:type="dcterms:W3CDTF">2017-09-14T16:30:35Z</dcterms:created>
  <dcterms:modified xsi:type="dcterms:W3CDTF">2017-09-14T16:36:39Z</dcterms:modified>
</cp:coreProperties>
</file>