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73" r:id="rId4"/>
    <p:sldId id="259" r:id="rId5"/>
    <p:sldId id="260" r:id="rId6"/>
    <p:sldId id="261" r:id="rId7"/>
    <p:sldId id="267" r:id="rId8"/>
    <p:sldId id="264" r:id="rId9"/>
    <p:sldId id="265" r:id="rId10"/>
    <p:sldId id="262" r:id="rId11"/>
    <p:sldId id="263" r:id="rId12"/>
    <p:sldId id="268" r:id="rId13"/>
    <p:sldId id="266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03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9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677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74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03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581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6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086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371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326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821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9388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37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5365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240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231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87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32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05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86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24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192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85E-FE57-49FD-9160-37164CD4B6F3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62F8E-2941-4B5A-8D78-32BB048C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E50AB-2BFD-4800-B8D3-62AD4AFA94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88804-CEC2-4A6E-8762-3B732863CC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49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28529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тему :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«Перелетные </a:t>
            </a:r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птицы весной»</a:t>
            </a:r>
            <a:endParaRPr lang="ru-RU" sz="6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33246" y="2588948"/>
            <a:ext cx="8147248" cy="334523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2940" y="3259142"/>
            <a:ext cx="68742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b="1" dirty="0" smtClean="0">
              <a:solidFill>
                <a:prstClr val="black"/>
              </a:solidFill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Выполнила</a:t>
            </a:r>
            <a:r>
              <a:rPr lang="ru-RU" sz="2400" b="1" dirty="0">
                <a:solidFill>
                  <a:prstClr val="black"/>
                </a:solidFill>
              </a:rPr>
              <a:t>:</a:t>
            </a:r>
          </a:p>
          <a:p>
            <a:pPr lvl="0"/>
            <a:r>
              <a:rPr lang="ru-RU" sz="2400" b="1" dirty="0">
                <a:solidFill>
                  <a:prstClr val="black"/>
                </a:solidFill>
              </a:rPr>
              <a:t>Воспитатель средней  группы №5</a:t>
            </a:r>
          </a:p>
          <a:p>
            <a:pPr lvl="0"/>
            <a:r>
              <a:rPr lang="ru-RU" sz="2400" b="1" dirty="0">
                <a:solidFill>
                  <a:prstClr val="black"/>
                </a:solidFill>
              </a:rPr>
              <a:t>« Колокольчики» Васильева М.Ю.</a:t>
            </a:r>
          </a:p>
        </p:txBody>
      </p:sp>
      <p:pic>
        <p:nvPicPr>
          <p:cNvPr id="5" name="Содержимое 5" descr="ласт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4227" y="2394000"/>
            <a:ext cx="5577773" cy="44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37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597" y="214290"/>
            <a:ext cx="3008313" cy="1162050"/>
          </a:xfrm>
        </p:spPr>
        <p:txBody>
          <a:bodyPr/>
          <a:lstStyle/>
          <a:p>
            <a:r>
              <a:rPr lang="ru-RU" dirty="0" smtClean="0"/>
              <a:t>КУКУШКА</a:t>
            </a:r>
            <a:endParaRPr lang="ru-RU" dirty="0"/>
          </a:p>
        </p:txBody>
      </p:sp>
      <p:pic>
        <p:nvPicPr>
          <p:cNvPr id="5" name="Содержимое 4" descr="куку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52992" y="1359376"/>
            <a:ext cx="5572164" cy="471283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dirty="0">
                <a:latin typeface="Comic Sans MS" pitchFamily="66" charset="0"/>
              </a:rPr>
              <a:t>Пестреет цветами опушка,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Плывут облака налегке.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«Ку-ку!» - напевает кукушка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В зелёном лесном </a:t>
            </a:r>
            <a:r>
              <a:rPr lang="ru-RU" sz="1800" dirty="0" err="1">
                <a:latin typeface="Comic Sans MS" pitchFamily="66" charset="0"/>
              </a:rPr>
              <a:t>далеке</a:t>
            </a:r>
            <a:r>
              <a:rPr lang="ru-RU" sz="1800" dirty="0">
                <a:latin typeface="Comic Sans MS" pitchFamily="66" charset="0"/>
              </a:rPr>
              <a:t>. </a:t>
            </a:r>
          </a:p>
          <a:p>
            <a:r>
              <a:rPr lang="ru-RU" sz="1800" dirty="0">
                <a:latin typeface="Comic Sans MS" pitchFamily="66" charset="0"/>
              </a:rPr>
              <a:t>«Ку-ку!» - отзываются эхом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И роща, и луг, и река.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И вешнюю песенку эту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Уносят с собой облака.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7085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ГАЛКА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Comic Sans MS" pitchFamily="66" charset="0"/>
              </a:rPr>
              <a:t>На ветвях, в зеленых креслах, Целый выводок галчат, А галчата, как известно, Ни минутки не молчат.</a:t>
            </a:r>
          </a:p>
        </p:txBody>
      </p:sp>
      <p:pic>
        <p:nvPicPr>
          <p:cNvPr id="7" name="Содержимое 6" descr="гал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95868" y="857232"/>
            <a:ext cx="5286412" cy="5286412"/>
          </a:xfrm>
        </p:spPr>
      </p:pic>
    </p:spTree>
    <p:extLst>
      <p:ext uri="{BB962C8B-B14F-4D97-AF65-F5344CB8AC3E}">
        <p14:creationId xmlns:p14="http://schemas.microsoft.com/office/powerpoint/2010/main" val="342578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ДРОЗД</a:t>
            </a:r>
            <a:endParaRPr lang="ru-RU" dirty="0"/>
          </a:p>
        </p:txBody>
      </p:sp>
      <p:pic>
        <p:nvPicPr>
          <p:cNvPr id="5" name="Содержимое 4" descr="дроз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99050" y="643731"/>
            <a:ext cx="5111750" cy="51117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Comic Sans MS" pitchFamily="66" charset="0"/>
              </a:rPr>
              <a:t>Дружок мой, дрозд</a:t>
            </a:r>
          </a:p>
          <a:p>
            <a:r>
              <a:rPr lang="ru-RU" sz="1800" dirty="0">
                <a:latin typeface="Comic Sans MS" pitchFamily="66" charset="0"/>
              </a:rPr>
              <a:t>В крапинку хвост, </a:t>
            </a:r>
          </a:p>
          <a:p>
            <a:r>
              <a:rPr lang="ru-RU" sz="1800" dirty="0">
                <a:latin typeface="Comic Sans MS" pitchFamily="66" charset="0"/>
              </a:rPr>
              <a:t>Носик – остренький,</a:t>
            </a:r>
          </a:p>
          <a:p>
            <a:r>
              <a:rPr lang="ru-RU" sz="1800" dirty="0">
                <a:latin typeface="Comic Sans MS" pitchFamily="66" charset="0"/>
              </a:rPr>
              <a:t>Бочек – пестренький,</a:t>
            </a:r>
          </a:p>
          <a:p>
            <a:r>
              <a:rPr lang="ru-RU" sz="1800" dirty="0">
                <a:latin typeface="Comic Sans MS" pitchFamily="66" charset="0"/>
              </a:rPr>
              <a:t>Перья – тонкие,</a:t>
            </a:r>
          </a:p>
          <a:p>
            <a:r>
              <a:rPr lang="ru-RU" sz="1800" dirty="0">
                <a:latin typeface="Comic Sans MS" pitchFamily="66" charset="0"/>
              </a:rPr>
              <a:t>Песни – звонкие, </a:t>
            </a:r>
          </a:p>
          <a:p>
            <a:r>
              <a:rPr lang="ru-RU" sz="1800" dirty="0">
                <a:latin typeface="Comic Sans MS" pitchFamily="66" charset="0"/>
              </a:rPr>
              <a:t>Летом распеваются,</a:t>
            </a:r>
          </a:p>
          <a:p>
            <a:r>
              <a:rPr lang="ru-RU" sz="1800" dirty="0">
                <a:latin typeface="Comic Sans MS" pitchFamily="66" charset="0"/>
              </a:rPr>
              <a:t>Зимой забываются.</a:t>
            </a:r>
          </a:p>
        </p:txBody>
      </p:sp>
    </p:spTree>
    <p:extLst>
      <p:ext uri="{BB962C8B-B14F-4D97-AF65-F5344CB8AC3E}">
        <p14:creationId xmlns:p14="http://schemas.microsoft.com/office/powerpoint/2010/main" val="18248095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АИСТ</a:t>
            </a:r>
            <a:endParaRPr lang="ru-RU" dirty="0"/>
          </a:p>
        </p:txBody>
      </p:sp>
      <p:pic>
        <p:nvPicPr>
          <p:cNvPr id="5" name="Содержимое 4" descr="аист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43873" y="1052736"/>
            <a:ext cx="5375993" cy="44291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dirty="0">
                <a:latin typeface="Comic Sans MS" pitchFamily="66" charset="0"/>
              </a:rPr>
              <a:t>Аист – долог,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Аист – тонок,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Дом построил без крыльца.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Поглядите – аистёнок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Уродился весь в отца.</a:t>
            </a:r>
          </a:p>
          <a:p>
            <a:r>
              <a:rPr lang="ru-RU" sz="1800" dirty="0">
                <a:latin typeface="Comic Sans MS" pitchFamily="66" charset="0"/>
              </a:rPr>
              <a:t>Он ещё похож на маму,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Та хлопочет допоздна.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Дай им, дятел, телеграмму,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С новосельем их поздравь!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81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1" y="273050"/>
            <a:ext cx="3008313" cy="655620"/>
          </a:xfrm>
        </p:spPr>
        <p:txBody>
          <a:bodyPr/>
          <a:lstStyle/>
          <a:p>
            <a:r>
              <a:rPr lang="ru-RU" dirty="0" smtClean="0"/>
              <a:t>ИВОЛГА</a:t>
            </a:r>
            <a:endParaRPr lang="ru-RU" dirty="0"/>
          </a:p>
        </p:txBody>
      </p:sp>
      <p:pic>
        <p:nvPicPr>
          <p:cNvPr id="5" name="Содержимое 4" descr="ивол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31904" y="1196752"/>
            <a:ext cx="5255952" cy="37862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81201" y="1000108"/>
            <a:ext cx="3008313" cy="5643602"/>
          </a:xfrm>
        </p:spPr>
        <p:txBody>
          <a:bodyPr>
            <a:normAutofit fontScale="77500" lnSpcReduction="20000"/>
          </a:bodyPr>
          <a:lstStyle/>
          <a:p>
            <a:r>
              <a:rPr lang="ru-RU" sz="2300" dirty="0">
                <a:latin typeface="Comic Sans MS" pitchFamily="66" charset="0"/>
              </a:rPr>
              <a:t>Я при виде золотисто-жёлтой птицы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Замираю в восхищённом </a:t>
            </a:r>
            <a:r>
              <a:rPr lang="ru-RU" sz="2300" dirty="0" err="1">
                <a:latin typeface="Comic Sans MS" pitchFamily="66" charset="0"/>
              </a:rPr>
              <a:t>умиленьи</a:t>
            </a:r>
            <a:r>
              <a:rPr lang="ru-RU" sz="2300" dirty="0">
                <a:latin typeface="Comic Sans MS" pitchFamily="66" charset="0"/>
              </a:rPr>
              <a:t>…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Это – иволга!.. Красива, как царица!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Перед нею преклоняю я колени.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Встретишь – времени на это не жалей ты,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Посиди, послушай пение немножко: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То тревожно засвистит пастушьей флейтой,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То мяукнет, как рассерженная кошка…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Песню иволги словами не расскажешь,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Как строфу в </a:t>
            </a:r>
            <a:r>
              <a:rPr lang="ru-RU" sz="2300" dirty="0" err="1">
                <a:latin typeface="Comic Sans MS" pitchFamily="66" charset="0"/>
              </a:rPr>
              <a:t>стихотвореньи</a:t>
            </a:r>
            <a:r>
              <a:rPr lang="ru-RU" sz="2300" dirty="0">
                <a:latin typeface="Comic Sans MS" pitchFamily="66" charset="0"/>
              </a:rPr>
              <a:t> поэтессы…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Только – самая тяжелая поклажа</a:t>
            </a:r>
            <a:br>
              <a:rPr lang="ru-RU" sz="2300" dirty="0">
                <a:latin typeface="Comic Sans MS" pitchFamily="66" charset="0"/>
              </a:rPr>
            </a:br>
            <a:r>
              <a:rPr lang="ru-RU" sz="2300" dirty="0">
                <a:latin typeface="Comic Sans MS" pitchFamily="66" charset="0"/>
              </a:rPr>
              <a:t>Лёгкой кажется при выходе из леса…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44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ласточка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24430" y="1282700"/>
            <a:ext cx="5286412" cy="42894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75521" y="1268761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Comic Sans MS" pitchFamily="66" charset="0"/>
              </a:rPr>
              <a:t>Вот сколько вы знаете перелетных птиц! А вы поняли почему мы называемся перелетными? Потому что на зиму улетаем в теплые края, а весной возвращаемся обратно!</a:t>
            </a:r>
          </a:p>
          <a:p>
            <a:r>
              <a:rPr lang="ru-RU" sz="1800" dirty="0">
                <a:latin typeface="Comic Sans MS" pitchFamily="66" charset="0"/>
              </a:rPr>
              <a:t>Ну все, я полетела по своим делам!</a:t>
            </a:r>
          </a:p>
          <a:p>
            <a:r>
              <a:rPr lang="ru-RU" sz="1800" dirty="0">
                <a:latin typeface="Comic Sans MS" pitchFamily="66" charset="0"/>
              </a:rPr>
              <a:t>До встречи!</a:t>
            </a:r>
          </a:p>
        </p:txBody>
      </p:sp>
    </p:spTree>
    <p:extLst>
      <p:ext uri="{BB962C8B-B14F-4D97-AF65-F5344CB8AC3E}">
        <p14:creationId xmlns:p14="http://schemas.microsoft.com/office/powerpoint/2010/main" val="349229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024034" y="1800493"/>
            <a:ext cx="82296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1400" b="1" i="1" dirty="0">
                <a:solidFill>
                  <a:srgbClr val="FFC000"/>
                </a:solidFill>
              </a:rPr>
              <a:t/>
            </a:r>
            <a:br>
              <a:rPr lang="ru-RU" sz="1400" b="1" i="1" dirty="0">
                <a:solidFill>
                  <a:srgbClr val="FFC000"/>
                </a:solidFill>
              </a:rPr>
            </a:br>
            <a:endParaRPr lang="ru-RU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ласто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15680" y="1844825"/>
            <a:ext cx="6000792" cy="4802551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75520" y="0"/>
            <a:ext cx="8496944" cy="1916832"/>
          </a:xfrm>
        </p:spPr>
        <p:txBody>
          <a:bodyPr>
            <a:normAutofit/>
          </a:bodyPr>
          <a:lstStyle/>
          <a:p>
            <a:pPr algn="ctr"/>
            <a:r>
              <a:rPr lang="ru-RU" sz="2500" i="1" dirty="0"/>
              <a:t>Здравствуйте, дети!</a:t>
            </a:r>
          </a:p>
          <a:p>
            <a:pPr algn="ctr"/>
            <a:r>
              <a:rPr lang="ru-RU" sz="2500" i="1" dirty="0"/>
              <a:t> Меня зовут Ласточка. Вы всегда можете узнать меня по белой грудке и двойному хвостику! Я </a:t>
            </a:r>
            <a:r>
              <a:rPr lang="ru-RU" sz="2500" i="1" dirty="0" smtClean="0"/>
              <a:t>прилетаю из  теплых стран, </a:t>
            </a:r>
            <a:r>
              <a:rPr lang="ru-RU" sz="2500" i="1" dirty="0"/>
              <a:t>где </a:t>
            </a:r>
            <a:r>
              <a:rPr lang="ru-RU" sz="2500" i="1" dirty="0" smtClean="0"/>
              <a:t>провела </a:t>
            </a:r>
            <a:r>
              <a:rPr lang="ru-RU" sz="2500" i="1" dirty="0"/>
              <a:t>всю зиму.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05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Мои рисунки\птицы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1781" y="3025776"/>
            <a:ext cx="917469" cy="6889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116632"/>
            <a:ext cx="7704000" cy="1440000"/>
          </a:xfrm>
        </p:spPr>
        <p:txBody>
          <a:bodyPr>
            <a:noAutofit/>
          </a:bodyPr>
          <a:lstStyle/>
          <a:p>
            <a:pPr algn="just"/>
            <a:r>
              <a:rPr lang="ru-RU" sz="2800" b="0" dirty="0" smtClean="0">
                <a:latin typeface="+mn-lt"/>
              </a:rPr>
              <a:t>Там мы прожили всю зиму! В теплых краях, на юге тепло и хорошо! В этих местах не бывает зимы, всегда много солнца и еды для птиц! Но </a:t>
            </a:r>
            <a:r>
              <a:rPr lang="ru-RU" sz="2800" dirty="0" smtClean="0">
                <a:latin typeface="+mn-lt"/>
              </a:rPr>
              <a:t>когда</a:t>
            </a:r>
            <a:r>
              <a:rPr lang="ru-RU" sz="2800" b="0" dirty="0" smtClean="0">
                <a:latin typeface="+mn-lt"/>
              </a:rPr>
              <a:t> наконец-то у нас дома наступит весна-  придет время возвращаться из теплых стран домой! Ведь мы – перелетные птицы!</a:t>
            </a:r>
            <a:endParaRPr lang="ru-RU" sz="2800" b="0" i="1" dirty="0">
              <a:latin typeface="+mn-lt"/>
            </a:endParaRPr>
          </a:p>
        </p:txBody>
      </p:sp>
      <p:pic>
        <p:nvPicPr>
          <p:cNvPr id="5" name="Содержимое 4" descr="Рисунок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75520" y="1629904"/>
            <a:ext cx="7704000" cy="4360778"/>
          </a:xfrm>
        </p:spPr>
      </p:pic>
    </p:spTree>
    <p:extLst>
      <p:ext uri="{BB962C8B-B14F-4D97-AF65-F5344CB8AC3E}">
        <p14:creationId xmlns:p14="http://schemas.microsoft.com/office/powerpoint/2010/main" val="68095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тицы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8348" y="1428736"/>
            <a:ext cx="7786742" cy="52864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52596" y="214291"/>
            <a:ext cx="8175852" cy="1270494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Вместе со мной </a:t>
            </a:r>
            <a:r>
              <a:rPr lang="ru-RU" sz="2800" dirty="0" smtClean="0"/>
              <a:t>прилетят </a:t>
            </a:r>
            <a:r>
              <a:rPr lang="ru-RU" sz="2800" dirty="0"/>
              <a:t>и другие птицы. Давайте, я расскажу вам о них!</a:t>
            </a:r>
          </a:p>
        </p:txBody>
      </p:sp>
    </p:spTree>
    <p:extLst>
      <p:ext uri="{BB962C8B-B14F-4D97-AF65-F5344CB8AC3E}">
        <p14:creationId xmlns:p14="http://schemas.microsoft.com/office/powerpoint/2010/main" val="291026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1" y="273050"/>
            <a:ext cx="3008313" cy="512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ГРАЧ-прилетает первым</a:t>
            </a:r>
            <a:endParaRPr lang="ru-RU" dirty="0"/>
          </a:p>
        </p:txBody>
      </p:sp>
      <p:pic>
        <p:nvPicPr>
          <p:cNvPr id="5" name="Содержимое 4" descr="грач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87888" y="1268760"/>
            <a:ext cx="5429288" cy="40719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81201" y="714357"/>
            <a:ext cx="3008313" cy="5411807"/>
          </a:xfrm>
        </p:spPr>
        <p:txBody>
          <a:bodyPr>
            <a:noAutofit/>
          </a:bodyPr>
          <a:lstStyle/>
          <a:p>
            <a:r>
              <a:rPr lang="ru-RU" sz="1800" dirty="0">
                <a:latin typeface="Comic Sans MS" pitchFamily="66" charset="0"/>
              </a:rPr>
              <a:t>Если в поле ходит грач –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В урожае жди удач!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Он съедает всех знакомых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Агрономам насекомых,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Даже злостного пока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Колорадского жука!..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От грача не скрыться в норке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Листовёртку с плодожоркой,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Встрече с ним не будет рад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Очень вредный шелкопряд…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Черно-синим опереньем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Грач мелькнёт над полем тенью,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Сев на пашню ясным днём…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И доволен агроном!</a:t>
            </a:r>
          </a:p>
        </p:txBody>
      </p:sp>
    </p:spTree>
    <p:extLst>
      <p:ext uri="{BB962C8B-B14F-4D97-AF65-F5344CB8AC3E}">
        <p14:creationId xmlns:p14="http://schemas.microsoft.com/office/powerpoint/2010/main" val="207417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СКВОРЕЦ-прилетает вслед за грачами</a:t>
            </a:r>
            <a:endParaRPr lang="ru-RU" dirty="0"/>
          </a:p>
        </p:txBody>
      </p:sp>
      <p:pic>
        <p:nvPicPr>
          <p:cNvPr id="5" name="Содержимое 4" descr="скворец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87888" y="1700808"/>
            <a:ext cx="5111750" cy="36003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1800" b="1" i="1" dirty="0"/>
          </a:p>
          <a:p>
            <a:endParaRPr lang="ru-RU" sz="1800" b="1" i="1" dirty="0"/>
          </a:p>
          <a:p>
            <a:r>
              <a:rPr lang="ru-RU" sz="1800" dirty="0">
                <a:latin typeface="Comic Sans MS" pitchFamily="66" charset="0"/>
              </a:rPr>
              <a:t>- Это что за молодец?!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- Чёрный маленький скворец!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Он по огороду ходит,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Червячков в земле находит!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Он в скворечнике живёт,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Прилетает каждый год!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Он - заботливый отец,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Этот чёрненький скворец!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Слышите, пищат птенцы?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Скоро вырастут - скворцы!</a:t>
            </a:r>
          </a:p>
        </p:txBody>
      </p:sp>
    </p:spTree>
    <p:extLst>
      <p:ext uri="{BB962C8B-B14F-4D97-AF65-F5344CB8AC3E}">
        <p14:creationId xmlns:p14="http://schemas.microsoft.com/office/powerpoint/2010/main" val="422728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4796" y="-514372"/>
            <a:ext cx="3932237" cy="1600200"/>
          </a:xfrm>
        </p:spPr>
        <p:txBody>
          <a:bodyPr/>
          <a:lstStyle/>
          <a:p>
            <a:r>
              <a:rPr lang="ru-RU" dirty="0" smtClean="0"/>
              <a:t>СОЛОВЕЙ</a:t>
            </a:r>
            <a:endParaRPr lang="ru-RU" dirty="0"/>
          </a:p>
        </p:txBody>
      </p:sp>
      <p:pic>
        <p:nvPicPr>
          <p:cNvPr id="5" name="Содержимое 4" descr="соловей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95868" y="285728"/>
            <a:ext cx="5111750" cy="57158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81201" y="1428737"/>
            <a:ext cx="3008313" cy="4697427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Comic Sans MS" pitchFamily="66" charset="0"/>
              </a:rPr>
              <a:t>Соловей – соловушка,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Светлая головушка.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Только солнышко взойдёт,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Звонко песню пропоёт.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/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Громко заливается.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Для друзей старается.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Оживает всё кругом.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С песней счастье входит в дом.</a:t>
            </a:r>
          </a:p>
        </p:txBody>
      </p:sp>
    </p:spTree>
    <p:extLst>
      <p:ext uri="{BB962C8B-B14F-4D97-AF65-F5344CB8AC3E}">
        <p14:creationId xmlns:p14="http://schemas.microsoft.com/office/powerpoint/2010/main" val="641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1" y="-495837"/>
            <a:ext cx="3932237" cy="1600200"/>
          </a:xfrm>
        </p:spPr>
        <p:txBody>
          <a:bodyPr/>
          <a:lstStyle/>
          <a:p>
            <a:r>
              <a:rPr lang="ru-RU" dirty="0" smtClean="0"/>
              <a:t>ЖАВОРОНОК</a:t>
            </a:r>
            <a:endParaRPr lang="ru-RU" dirty="0"/>
          </a:p>
        </p:txBody>
      </p:sp>
      <p:pic>
        <p:nvPicPr>
          <p:cNvPr id="5" name="Содержимое 4" descr="жаворо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99857" y="836712"/>
            <a:ext cx="5715039" cy="52149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75521" y="1484785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Comic Sans MS" pitchFamily="66" charset="0"/>
              </a:rPr>
              <a:t>Так беззаботно, на лету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Он щедро сыплет трели,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Взвиваясь круто в высоту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С земли — своей постели.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/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Среди колосьев он живет.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Его домишко тесен,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Но нужен весь небесный свод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Ему для звонких песен</a:t>
            </a:r>
            <a:r>
              <a:rPr lang="ru-RU" sz="1800" dirty="0">
                <a:solidFill>
                  <a:srgbClr val="603EEE"/>
                </a:solidFill>
                <a:latin typeface="Comic Sans MS" pitchFamily="66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03784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256</Words>
  <Application>Microsoft Office PowerPoint</Application>
  <PresentationFormat>Широкоэкранный</PresentationFormat>
  <Paragraphs>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Comic Sans MS</vt:lpstr>
      <vt:lpstr>Times New Roman</vt:lpstr>
      <vt:lpstr>Тема Office</vt:lpstr>
      <vt:lpstr>1_Тема Office</vt:lpstr>
      <vt:lpstr>Презентация  на тему :  «Перелетные птицы весной»</vt:lpstr>
      <vt:lpstr>. </vt:lpstr>
      <vt:lpstr>Презентация PowerPoint</vt:lpstr>
      <vt:lpstr>Там мы прожили всю зиму! В теплых краях, на юге тепло и хорошо! В этих местах не бывает зимы, всегда много солнца и еды для птиц! Но когда наконец-то у нас дома наступит весна-  придет время возвращаться из теплых стран домой! Ведь мы – перелетные птицы!</vt:lpstr>
      <vt:lpstr>Презентация PowerPoint</vt:lpstr>
      <vt:lpstr>ГРАЧ-прилетает первым</vt:lpstr>
      <vt:lpstr>СКВОРЕЦ-прилетает вслед за грачами</vt:lpstr>
      <vt:lpstr>СОЛОВЕЙ</vt:lpstr>
      <vt:lpstr>ЖАВОРОНОК</vt:lpstr>
      <vt:lpstr>КУКУШКА</vt:lpstr>
      <vt:lpstr>ГАЛКА</vt:lpstr>
      <vt:lpstr>ДРОЗД</vt:lpstr>
      <vt:lpstr>АИСТ</vt:lpstr>
      <vt:lpstr>ИВОЛГА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на тему :  «Перелетные птицы»</dc:title>
  <dc:creator>Мария Васильева</dc:creator>
  <cp:lastModifiedBy>Мария Васильева</cp:lastModifiedBy>
  <cp:revision>5</cp:revision>
  <dcterms:created xsi:type="dcterms:W3CDTF">2014-10-28T09:34:21Z</dcterms:created>
  <dcterms:modified xsi:type="dcterms:W3CDTF">2017-05-06T06:53:09Z</dcterms:modified>
</cp:coreProperties>
</file>