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633" autoAdjust="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CFF69-B811-40CD-A9E0-541370BD5501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8B0FB-5A55-4363-A07D-EC460349F1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952EA-7012-41CF-94F4-3AA14CDD3F11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420F0-85F4-418C-BC7A-6ED6393BA4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E236C-497F-46DF-9173-0ABCBF534A83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6EE49-92C6-4D7A-8321-FC5766DB3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E5A01-BA87-4FA6-80BF-B7D6B902BEAD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8C7E9-2644-44D8-824D-89C469D25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6BAA5-A8E8-4B1B-A1BA-E41FBB1287AD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73939-2AFA-4E77-9D6A-C0349F507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F9F36-53AE-4BEE-910B-807E4FD50EA2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FF358-5CEB-4952-A0ED-7DF154E4E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94A12-3AF5-4316-90D3-D5F369C1C850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0DC5C-3A8A-4E00-A915-7B04008F6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6434B-5CAE-46E4-933B-23BAA751973E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DC159-6C07-4939-923D-6A7393060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32E-8395-451C-A792-3580BF22E7D7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4A2A0-FECB-4C70-9DCB-F1D759FAE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86C80-0EB8-4623-BD76-C589E99B16BF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22B50-25F4-4C59-8D6E-9CEED78BD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723DA-1FC1-4EB4-A7B5-48C4C515A715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B4D16-87D4-4F91-AF1F-1C29D96A3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72883B-1D0D-4B5D-9422-6B174018EDD8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D4344C-7B29-47CF-AFD9-28146156C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11638" y="-100013"/>
            <a:ext cx="7008812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3338" y="1557338"/>
            <a:ext cx="6621463" cy="40179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Помогает с давних пор</a:t>
            </a:r>
            <a:br>
              <a:rPr lang="ru-RU" dirty="0" smtClean="0"/>
            </a:br>
            <a:r>
              <a:rPr lang="ru-RU" dirty="0" smtClean="0"/>
              <a:t>Детям, друг наш, Светофор</a:t>
            </a:r>
            <a:br>
              <a:rPr lang="ru-RU" dirty="0" smtClean="0"/>
            </a:br>
            <a:r>
              <a:rPr lang="ru-RU" dirty="0" smtClean="0"/>
              <a:t>Объяснит без напряженья</a:t>
            </a:r>
            <a:br>
              <a:rPr lang="ru-RU" dirty="0" smtClean="0"/>
            </a:br>
            <a:r>
              <a:rPr lang="ru-RU" dirty="0" smtClean="0"/>
              <a:t>Детям правила движенья…</a:t>
            </a:r>
            <a:endParaRPr lang="ru-RU" dirty="0"/>
          </a:p>
        </p:txBody>
      </p:sp>
      <p:pic>
        <p:nvPicPr>
          <p:cNvPr id="14340" name="Рисунок 5"/>
          <p:cNvPicPr>
            <a:picLocks noChangeAspect="1"/>
          </p:cNvPicPr>
          <p:nvPr/>
        </p:nvPicPr>
        <p:blipFill>
          <a:blip r:embed="rId3"/>
          <a:srcRect b="15459"/>
          <a:stretch>
            <a:fillRect/>
          </a:stretch>
        </p:blipFill>
        <p:spPr bwMode="auto">
          <a:xfrm>
            <a:off x="323850" y="620713"/>
            <a:ext cx="11525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5084763"/>
            <a:ext cx="115252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1225" y="333375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00113" y="4949825"/>
            <a:ext cx="1427162" cy="142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2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/>
              <a:ext uri="{28A0092B-C50C-407E-A947-70E740481C1C}"/>
            </a:extLst>
          </a:blip>
          <a:srcRect/>
          <a:stretch/>
        </p:blipFill>
        <p:spPr>
          <a:xfrm>
            <a:off x="-2124744" y="764704"/>
            <a:ext cx="8208912" cy="7101408"/>
          </a:xfr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0"/>
            <a:ext cx="64373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75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Правила дорожные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Детям знать положено !!!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4" presetClass="emph" presetSubtype="0" fill="hold" grpId="1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7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1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950" y="0"/>
            <a:ext cx="903605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4005263"/>
            <a:ext cx="8229600" cy="25193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8000" b="1" dirty="0" smtClean="0"/>
              <a:t>Спасибо за внимание !!!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1" presetClass="entr" presetSubtype="0" fill="hold" grpId="1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396875" y="0"/>
            <a:ext cx="939641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813" y="0"/>
            <a:ext cx="5111750" cy="24923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Если красный свет горит</a:t>
            </a:r>
            <a:br>
              <a:rPr lang="ru-RU" b="1" dirty="0" smtClean="0"/>
            </a:br>
            <a:r>
              <a:rPr lang="ru-RU" b="1" dirty="0" smtClean="0"/>
              <a:t>Это значит путь закрыт!</a:t>
            </a:r>
            <a:endParaRPr lang="ru-RU" b="1" dirty="0"/>
          </a:p>
        </p:txBody>
      </p:sp>
      <p:pic>
        <p:nvPicPr>
          <p:cNvPr id="15364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-30163"/>
            <a:ext cx="2087563" cy="342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07950" y="908050"/>
            <a:ext cx="2090738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6959600" y="555625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79425" y="1470025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6386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37325" y="-31750"/>
            <a:ext cx="19431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08050"/>
            <a:ext cx="1944688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7051675" y="1298575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3238" y="2293938"/>
            <a:ext cx="938212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275" y="98425"/>
            <a:ext cx="5040313" cy="16573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Желтый подожди чуть-чуть</a:t>
            </a:r>
            <a:br>
              <a:rPr lang="ru-RU" sz="3600" dirty="0" smtClean="0"/>
            </a:br>
            <a:r>
              <a:rPr lang="ru-RU" sz="3600" dirty="0" smtClean="0"/>
              <a:t>Будь готов продолжить путь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875" y="-17463"/>
            <a:ext cx="9144000" cy="6858001"/>
          </a:xfrm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250" y="1052513"/>
            <a:ext cx="1944688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0"/>
            <a:ext cx="1944687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7056438" y="2133600"/>
            <a:ext cx="1152525" cy="98107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9425" y="3160713"/>
            <a:ext cx="11763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6372225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А зеленый свет горит </a:t>
            </a:r>
            <a:br>
              <a:rPr lang="ru-RU" b="1" dirty="0" smtClean="0"/>
            </a:br>
            <a:r>
              <a:rPr lang="ru-RU" b="1" dirty="0" smtClean="0"/>
              <a:t>Это значит путь открыт !!!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10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9525" y="0"/>
            <a:ext cx="532447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3995738" cy="6583362"/>
          </a:xfrm>
        </p:spPr>
        <p:txBody>
          <a:bodyPr/>
          <a:lstStyle/>
          <a:p>
            <a:r>
              <a:rPr lang="ru-RU" sz="3600" smtClean="0"/>
              <a:t>На асфальте есть полоски</a:t>
            </a:r>
            <a:br>
              <a:rPr lang="ru-RU" sz="3600" smtClean="0"/>
            </a:br>
            <a:r>
              <a:rPr lang="ru-RU" sz="3600" smtClean="0">
                <a:latin typeface="Arial" charset="0"/>
              </a:rPr>
              <a:t>«</a:t>
            </a:r>
            <a:r>
              <a:rPr lang="ru-RU" sz="3600" smtClean="0"/>
              <a:t>Зеброй</a:t>
            </a:r>
            <a:r>
              <a:rPr lang="ru-RU" sz="3600" smtClean="0">
                <a:latin typeface="Arial" charset="0"/>
              </a:rPr>
              <a:t>»</a:t>
            </a:r>
            <a:r>
              <a:rPr lang="ru-RU" sz="3600" smtClean="0"/>
              <a:t> их прозвал народ</a:t>
            </a:r>
            <a:br>
              <a:rPr lang="ru-RU" sz="3600" smtClean="0"/>
            </a:br>
            <a:r>
              <a:rPr lang="ru-RU" sz="3600" smtClean="0"/>
              <a:t>Как ступеньки, только плоский</a:t>
            </a:r>
            <a:br>
              <a:rPr lang="ru-RU" sz="3600" smtClean="0"/>
            </a:br>
            <a:r>
              <a:rPr lang="ru-RU" sz="3600" smtClean="0"/>
              <a:t>Пешеходный переход!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19700" y="4437063"/>
            <a:ext cx="2665413" cy="2159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76838" y="4724400"/>
            <a:ext cx="26892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5229225"/>
            <a:ext cx="31686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5862638"/>
            <a:ext cx="367188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26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26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9"/>
                                            </p:cond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5"/>
                                            </p:cond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smtClean="0">
                <a:solidFill>
                  <a:srgbClr val="000000"/>
                </a:solidFill>
              </a:rPr>
              <a:t>Лишь там переходить положено,</a:t>
            </a:r>
            <a:br>
              <a:rPr lang="ru-RU" sz="3600" smtClean="0">
                <a:solidFill>
                  <a:srgbClr val="000000"/>
                </a:solidFill>
              </a:rPr>
            </a:br>
            <a:r>
              <a:rPr lang="ru-RU" sz="3600" smtClean="0">
                <a:solidFill>
                  <a:srgbClr val="000000"/>
                </a:solidFill>
              </a:rPr>
              <a:t>Где на дороге «Зебра</a:t>
            </a:r>
            <a:r>
              <a:rPr lang="ru-RU" sz="3600" smtClean="0">
                <a:solidFill>
                  <a:srgbClr val="000000"/>
                </a:solidFill>
                <a:latin typeface="Arial" charset="0"/>
              </a:rPr>
              <a:t>»</a:t>
            </a:r>
            <a:r>
              <a:rPr lang="ru-RU" sz="3600" smtClean="0">
                <a:solidFill>
                  <a:srgbClr val="000000"/>
                </a:solidFill>
              </a:rPr>
              <a:t> расположена!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65513" cy="3875087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Нас подземный переход</a:t>
            </a:r>
            <a:br>
              <a:rPr lang="ru-RU" b="1" dirty="0" smtClean="0"/>
            </a:br>
            <a:r>
              <a:rPr lang="ru-RU" b="1" dirty="0" smtClean="0"/>
              <a:t>В безопасный путь ведет!</a:t>
            </a:r>
            <a:endParaRPr lang="ru-RU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395288" y="5732463"/>
            <a:ext cx="977900" cy="72072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4581525"/>
            <a:ext cx="1006475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5876925"/>
            <a:ext cx="1006475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7650" y="4973638"/>
            <a:ext cx="10064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t="-3044" b="3044"/>
          <a:stretch>
            <a:fillRect/>
          </a:stretch>
        </p:blipFill>
        <p:spPr>
          <a:xfrm>
            <a:off x="0" y="-242888"/>
            <a:ext cx="9144000" cy="74168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5702300"/>
            <a:ext cx="8229600" cy="1143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 </a:t>
            </a:r>
            <a:r>
              <a:rPr lang="ru-RU" dirty="0"/>
              <a:t>н</a:t>
            </a:r>
            <a:r>
              <a:rPr lang="ru-RU" dirty="0" smtClean="0"/>
              <a:t>адземный переход</a:t>
            </a:r>
            <a:br>
              <a:rPr lang="ru-RU" dirty="0" smtClean="0"/>
            </a:br>
            <a:r>
              <a:rPr lang="ru-RU" dirty="0" smtClean="0"/>
              <a:t>В безопасный путь ведет!!!</a:t>
            </a:r>
            <a:endParaRPr lang="ru-RU" dirty="0"/>
          </a:p>
        </p:txBody>
      </p:sp>
      <p:sp>
        <p:nvSpPr>
          <p:cNvPr id="5" name="Двойная стрелка влево/вправо 4"/>
          <p:cNvSpPr/>
          <p:nvPr/>
        </p:nvSpPr>
        <p:spPr>
          <a:xfrm>
            <a:off x="3941763" y="1773238"/>
            <a:ext cx="936625" cy="628650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1150" y="2659063"/>
            <a:ext cx="957263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1976438"/>
            <a:ext cx="957263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3576638"/>
            <a:ext cx="1416050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1341438"/>
            <a:ext cx="957263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repeatCount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1600200"/>
            <a:ext cx="6408737" cy="535781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Дорога – не место для игры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Ведь есть площадки и дворы!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68413"/>
            <a:ext cx="17081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1125538"/>
            <a:ext cx="170656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2852738"/>
            <a:ext cx="1706562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8913" y="4652963"/>
            <a:ext cx="1706562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1125538"/>
            <a:ext cx="170656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9975" y="4943475"/>
            <a:ext cx="1706563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0413" y="1236663"/>
            <a:ext cx="1708150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7925" y="2852738"/>
            <a:ext cx="1706563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929188"/>
            <a:ext cx="1706562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386013"/>
            <a:ext cx="1706563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37438" y="3224213"/>
            <a:ext cx="1706562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repeatCount="1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"/>
                                            </p:cond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0" presetClass="entr" presetSubtype="0" repeatCount="1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0" presetID="10" presetClass="entr" presetSubtype="0" repeatCount="1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0"/>
                                            </p:cond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0" presetClass="entr" presetSubtype="0" repeatCount="1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3"/>
                                            </p:cond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6" presetID="10" presetClass="entr" presetSubtype="0" repeatCount="1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6"/>
                                            </p:cond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0" presetClass="entr" presetSubtype="0" repeatCount="1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9"/>
                                            </p:cond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2" presetID="10" presetClass="entr" presetSubtype="0" repeatCount="1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2"/>
                                            </p:cond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42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Помогает с давних пор Детям, друг наш, Светофор Объяснит без напряженья Детям правила движенья…</vt:lpstr>
      <vt:lpstr>Если красный свет горит Это значит путь закрыт!</vt:lpstr>
      <vt:lpstr>Желтый подожди чуть-чуть Будь готов продолжить путь</vt:lpstr>
      <vt:lpstr>А зеленый свет горит  Это значит путь открыт !!!</vt:lpstr>
      <vt:lpstr>На асфальте есть полоски «Зеброй» их прозвал народ Как ступеньки, только плоский Пешеходный переход! </vt:lpstr>
      <vt:lpstr>Лишь там переходить положено, Где на дороге «Зебра» расположена!</vt:lpstr>
      <vt:lpstr>Нас подземный переход В безопасный путь ведет!</vt:lpstr>
      <vt:lpstr>И надземный переход В безопасный путь ведет!!!</vt:lpstr>
      <vt:lpstr>Дорога – не место для игры Ведь есть площадки и дворы!</vt:lpstr>
      <vt:lpstr>Правила дорожные Детям знать положено !!!</vt:lpstr>
      <vt:lpstr>Спасибо за внимание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</dc:creator>
  <cp:lastModifiedBy>admin</cp:lastModifiedBy>
  <cp:revision>27</cp:revision>
  <dcterms:created xsi:type="dcterms:W3CDTF">2016-03-12T09:10:48Z</dcterms:created>
  <dcterms:modified xsi:type="dcterms:W3CDTF">2017-09-14T06:13:44Z</dcterms:modified>
</cp:coreProperties>
</file>