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«Мой дом, моя семья»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0" y="4724400"/>
            <a:ext cx="4191000" cy="18288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ГБДОУ №11 Невского района СПБ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Средняя группа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Воспитатели: Э.В.Миллер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                             </a:t>
            </a:r>
            <a:r>
              <a:rPr lang="ru-RU" dirty="0" err="1" smtClean="0">
                <a:solidFill>
                  <a:schemeClr val="tx1"/>
                </a:solidFill>
              </a:rPr>
              <a:t>Н.Н.Кружкова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3076" name="Picture 4" descr="C:\Users\User\Desktop\3360339-family-and-hom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0200"/>
            <a:ext cx="5334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ru-RU" dirty="0" smtClean="0"/>
              <a:t>Альбом «Наш детский сад, праздники в детском саду»</a:t>
            </a:r>
          </a:p>
          <a:p>
            <a:r>
              <a:rPr lang="ru-RU" dirty="0" smtClean="0"/>
              <a:t> Альбом «Моя семья, праздники дома»</a:t>
            </a:r>
            <a:endParaRPr lang="ru-RU" dirty="0"/>
          </a:p>
        </p:txBody>
      </p:sp>
      <p:pic>
        <p:nvPicPr>
          <p:cNvPr id="2050" name="Picture 2" descr="C:\Users\User\Desktop\фото семья\SL3752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75200" y="1981200"/>
            <a:ext cx="4368800" cy="4343400"/>
          </a:xfrm>
          <a:prstGeom prst="rect">
            <a:avLst/>
          </a:prstGeom>
          <a:noFill/>
        </p:spPr>
      </p:pic>
      <p:pic>
        <p:nvPicPr>
          <p:cNvPr id="2051" name="Picture 3" descr="C:\Users\User\Desktop\фото семья\SL3752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981200"/>
            <a:ext cx="46482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Консультация для родителей: «Как провести выходной день с ребенком»</a:t>
            </a:r>
            <a:endParaRPr lang="ru-RU" sz="3600" dirty="0"/>
          </a:p>
        </p:txBody>
      </p:sp>
      <p:pic>
        <p:nvPicPr>
          <p:cNvPr id="4" name="Содержимое 3" descr="IMG_20161129_103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76400" y="1600200"/>
            <a:ext cx="5638800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ru-RU" b="1" dirty="0" smtClean="0"/>
              <a:t>Заключительный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ru-RU" dirty="0" smtClean="0"/>
              <a:t>Организация выставки творческих работ «Мой дом, моя семья»</a:t>
            </a:r>
            <a:endParaRPr lang="ru-RU" dirty="0"/>
          </a:p>
        </p:txBody>
      </p:sp>
      <p:pic>
        <p:nvPicPr>
          <p:cNvPr id="1026" name="Picture 2" descr="C:\Users\User\Desktop\фото семья\SL3751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2209800"/>
            <a:ext cx="74676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6" name="Picture 2" descr="C:\Users\User\Desktop\(9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219200"/>
            <a:ext cx="784859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114800"/>
          </a:xfrm>
        </p:spPr>
        <p:txBody>
          <a:bodyPr>
            <a:normAutofit/>
          </a:bodyPr>
          <a:lstStyle/>
          <a:p>
            <a:r>
              <a:rPr lang="ru-RU" b="1" dirty="0" smtClean="0"/>
              <a:t>Тип проекта</a:t>
            </a:r>
            <a:r>
              <a:rPr lang="ru-RU" dirty="0" smtClean="0"/>
              <a:t>: познавательно – творческий.</a:t>
            </a:r>
          </a:p>
          <a:p>
            <a:r>
              <a:rPr lang="ru-RU" b="1" dirty="0" smtClean="0"/>
              <a:t>Продолжительность проекта:                 </a:t>
            </a:r>
            <a:r>
              <a:rPr lang="ru-RU" dirty="0" smtClean="0"/>
              <a:t>кратко – срочный</a:t>
            </a:r>
          </a:p>
          <a:p>
            <a:r>
              <a:rPr lang="ru-RU" b="1" dirty="0" smtClean="0"/>
              <a:t>С 01.11.2016г. – по 30.11.2016 г.</a:t>
            </a:r>
            <a:endParaRPr lang="ru-RU" dirty="0" smtClean="0"/>
          </a:p>
          <a:p>
            <a:r>
              <a:rPr lang="ru-RU" b="1" dirty="0" smtClean="0"/>
              <a:t>Участники проекта: </a:t>
            </a:r>
            <a:r>
              <a:rPr lang="ru-RU" dirty="0" smtClean="0"/>
              <a:t>Дети, воспитатели,  родители.</a:t>
            </a:r>
          </a:p>
          <a:p>
            <a:r>
              <a:rPr lang="ru-RU" b="1" dirty="0" smtClean="0"/>
              <a:t>Возраст детей:</a:t>
            </a:r>
            <a:r>
              <a:rPr lang="ru-RU" dirty="0" smtClean="0"/>
              <a:t> 4-5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Актуальность проекта: </a:t>
            </a:r>
            <a:r>
              <a:rPr lang="ru-RU" dirty="0" smtClean="0"/>
              <a:t>Данный проект направлен на развитие положительного отношения ребенка к окружающему миру, приобщению детей к общечеловеческим ценностям, любви к самым близким и родным людям. </a:t>
            </a:r>
            <a:r>
              <a:rPr lang="ru-RU" b="1" dirty="0" smtClean="0"/>
              <a:t>     </a:t>
            </a:r>
            <a:endParaRPr lang="ru-RU" dirty="0" smtClean="0"/>
          </a:p>
          <a:p>
            <a:r>
              <a:rPr lang="ru-RU" b="1" dirty="0" smtClean="0"/>
              <a:t>Цель проекта: </a:t>
            </a:r>
            <a:r>
              <a:rPr lang="ru-RU" dirty="0" smtClean="0"/>
              <a:t>Привитие у ребёнка общечеловеческих ценностей и уважения к окружающему миру через любовь и привязанность к своей  семье.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Для детей</a:t>
            </a:r>
            <a:r>
              <a:rPr lang="ru-RU" u="sng" dirty="0" smtClean="0"/>
              <a:t> </a:t>
            </a:r>
            <a:endParaRPr lang="ru-RU" dirty="0" smtClean="0"/>
          </a:p>
          <a:p>
            <a:r>
              <a:rPr lang="ru-RU" dirty="0" smtClean="0"/>
              <a:t>1.Воспитание чувства любви и уважения к своей семье.</a:t>
            </a:r>
          </a:p>
          <a:p>
            <a:r>
              <a:rPr lang="ru-RU" dirty="0" smtClean="0"/>
              <a:t>2. Формировать у детей представление о семье,  расширять знания о ближнем окружении, учить разбираться в родственных связях.</a:t>
            </a:r>
          </a:p>
          <a:p>
            <a:r>
              <a:rPr lang="ru-RU" dirty="0" smtClean="0"/>
              <a:t>3. Расширять представления детей о своей семье,  семейных традициях.</a:t>
            </a:r>
          </a:p>
          <a:p>
            <a:r>
              <a:rPr lang="ru-RU" dirty="0" smtClean="0"/>
              <a:t>4. Воспитывать у детей любовь и уважение к членам семьи, показать ценность семьи для каждого человека и проявлять заботу о родных людях.</a:t>
            </a: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u="sng" dirty="0" smtClean="0"/>
              <a:t>Для педагогов</a:t>
            </a:r>
            <a:endParaRPr lang="ru-RU" dirty="0" smtClean="0"/>
          </a:p>
          <a:p>
            <a:r>
              <a:rPr lang="ru-RU" dirty="0" smtClean="0"/>
              <a:t>1.Повышение профессиональной компетентности в вопросах нравственного воспитания детей.</a:t>
            </a:r>
          </a:p>
          <a:p>
            <a:r>
              <a:rPr lang="ru-RU" dirty="0" smtClean="0"/>
              <a:t>2. Создание предметно-развивающей среды.</a:t>
            </a:r>
          </a:p>
          <a:p>
            <a:r>
              <a:rPr lang="ru-RU" b="1" u="sng" dirty="0" smtClean="0"/>
              <a:t>Для родителей</a:t>
            </a:r>
            <a:endParaRPr lang="ru-RU" dirty="0" smtClean="0"/>
          </a:p>
          <a:p>
            <a:r>
              <a:rPr lang="ru-RU" dirty="0" smtClean="0"/>
              <a:t>1. Способствовать сплочению детско-родительских отношений;</a:t>
            </a:r>
          </a:p>
          <a:p>
            <a:r>
              <a:rPr lang="ru-RU" dirty="0" smtClean="0"/>
              <a:t>2.Участие в совместной деятельности по воспитанию детей.</a:t>
            </a:r>
          </a:p>
          <a:p>
            <a:r>
              <a:rPr lang="ru-RU" dirty="0" smtClean="0"/>
              <a:t>3. Формирование отношений партнерства между родителями и детьми.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Ожидаемые результаты по проекту:</a:t>
            </a:r>
            <a:r>
              <a:rPr lang="ru-RU" dirty="0" smtClean="0"/>
              <a:t> </a:t>
            </a:r>
          </a:p>
          <a:p>
            <a:r>
              <a:rPr lang="ru-RU" dirty="0" smtClean="0"/>
              <a:t>1.Создание эмоционально благоприятной атмосферы</a:t>
            </a:r>
            <a:br>
              <a:rPr lang="ru-RU" dirty="0" smtClean="0"/>
            </a:br>
            <a:r>
              <a:rPr lang="ru-RU" dirty="0" smtClean="0"/>
              <a:t>дома и детском саду,  где взаимоотношения между взрослыми и детьми построено на основе доброжелательности и уважения,</a:t>
            </a:r>
          </a:p>
          <a:p>
            <a:r>
              <a:rPr lang="ru-RU" dirty="0" smtClean="0"/>
              <a:t>2. Привлечение родителей к непосредственной </a:t>
            </a:r>
            <a:br>
              <a:rPr lang="ru-RU" dirty="0" smtClean="0"/>
            </a:br>
            <a:r>
              <a:rPr lang="ru-RU" dirty="0" smtClean="0"/>
              <a:t>творческой деятельности с детьми.</a:t>
            </a:r>
          </a:p>
          <a:p>
            <a:pPr>
              <a:buNone/>
            </a:pPr>
            <a:r>
              <a:rPr lang="ru-RU" b="1" dirty="0" smtClean="0"/>
              <a:t>         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Деятельностный</a:t>
            </a:r>
            <a:r>
              <a:rPr lang="ru-RU" b="1" dirty="0" smtClean="0"/>
              <a:t>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67640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Беседы:</a:t>
            </a:r>
            <a:endParaRPr lang="ru-RU" dirty="0" smtClean="0"/>
          </a:p>
          <a:p>
            <a:r>
              <a:rPr lang="ru-RU" dirty="0" smtClean="0"/>
              <a:t>«Выходной день в моей семье»</a:t>
            </a:r>
          </a:p>
          <a:p>
            <a:r>
              <a:rPr lang="ru-RU" dirty="0" smtClean="0"/>
              <a:t>«Как я помогаю дома»</a:t>
            </a:r>
          </a:p>
          <a:p>
            <a:r>
              <a:rPr lang="ru-RU" dirty="0" smtClean="0"/>
              <a:t>«Праздники в моей семье» с использованием альбома</a:t>
            </a:r>
          </a:p>
          <a:p>
            <a:r>
              <a:rPr lang="ru-RU" dirty="0" smtClean="0"/>
              <a:t>«Мои близкие родственники»</a:t>
            </a:r>
            <a:endParaRPr lang="ru-RU" dirty="0"/>
          </a:p>
        </p:txBody>
      </p:sp>
      <p:pic>
        <p:nvPicPr>
          <p:cNvPr id="5122" name="Picture 2" descr="C:\Users\User\Desktop\фото семья\SL3752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2743200"/>
            <a:ext cx="2857500" cy="3810000"/>
          </a:xfrm>
          <a:prstGeom prst="rect">
            <a:avLst/>
          </a:prstGeom>
          <a:noFill/>
        </p:spPr>
      </p:pic>
      <p:pic>
        <p:nvPicPr>
          <p:cNvPr id="3074" name="Picture 2" descr="C:\Users\User\Desktop\фото семья\SL3752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2743200"/>
            <a:ext cx="49784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User\Desktop\фото семья\SL3751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47800"/>
            <a:ext cx="3657600" cy="2514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ru-RU" sz="2400" b="1" dirty="0" smtClean="0"/>
              <a:t>Дидактические игры:</a:t>
            </a:r>
            <a:r>
              <a:rPr lang="ru-RU" sz="2400" dirty="0" smtClean="0"/>
              <a:t> «Вот какой наш детский сад», «Мой дом», «Семья», «Мама, папа и я», «Прогулки по городу», «В городе».      </a:t>
            </a:r>
          </a:p>
          <a:p>
            <a:endParaRPr lang="ru-RU" dirty="0"/>
          </a:p>
        </p:txBody>
      </p:sp>
      <p:pic>
        <p:nvPicPr>
          <p:cNvPr id="4098" name="Picture 2" descr="C:\Users\User\Desktop\фото семья\SL3752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038600"/>
            <a:ext cx="3657600" cy="2819400"/>
          </a:xfrm>
          <a:prstGeom prst="rect">
            <a:avLst/>
          </a:prstGeom>
          <a:noFill/>
        </p:spPr>
      </p:pic>
      <p:pic>
        <p:nvPicPr>
          <p:cNvPr id="4099" name="Picture 3" descr="C:\Users\User\Desktop\фото семья\SL3751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1371600"/>
            <a:ext cx="4038600" cy="2686050"/>
          </a:xfrm>
          <a:prstGeom prst="rect">
            <a:avLst/>
          </a:prstGeom>
          <a:noFill/>
        </p:spPr>
      </p:pic>
      <p:pic>
        <p:nvPicPr>
          <p:cNvPr id="4100" name="Picture 4" descr="C:\Users\User\Desktop\фото семья\SL3751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29200" y="4076700"/>
            <a:ext cx="4114800" cy="2781300"/>
          </a:xfrm>
          <a:prstGeom prst="rect">
            <a:avLst/>
          </a:prstGeom>
          <a:noFill/>
        </p:spPr>
      </p:pic>
      <p:pic>
        <p:nvPicPr>
          <p:cNvPr id="4101" name="Picture 5" descr="C:\Users\User\Desktop\фото семья\SL37515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43200" y="22860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ru-RU" sz="2400" b="1" dirty="0" smtClean="0"/>
              <a:t>Сюжетно-ролевые игры:</a:t>
            </a:r>
            <a:r>
              <a:rPr lang="ru-RU" sz="2400" dirty="0" smtClean="0"/>
              <a:t> «Мама в салоне красоты», «Мама с дочкой в поликлинике», «В гостях у бабушки и дедушки», «Готовимся встречать гостей».</a:t>
            </a:r>
          </a:p>
          <a:p>
            <a:endParaRPr lang="ru-RU" dirty="0"/>
          </a:p>
        </p:txBody>
      </p:sp>
      <p:pic>
        <p:nvPicPr>
          <p:cNvPr id="3075" name="Picture 3" descr="C:\Users\User\Desktop\фото семья\SL3751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3733800"/>
            <a:ext cx="4114800" cy="3124200"/>
          </a:xfrm>
          <a:prstGeom prst="rect">
            <a:avLst/>
          </a:prstGeom>
          <a:noFill/>
        </p:spPr>
      </p:pic>
      <p:pic>
        <p:nvPicPr>
          <p:cNvPr id="3076" name="Picture 4" descr="C:\Users\User\Desktop\фото семья\SL3751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1524000"/>
            <a:ext cx="4114800" cy="2743200"/>
          </a:xfrm>
          <a:prstGeom prst="rect">
            <a:avLst/>
          </a:prstGeom>
          <a:noFill/>
        </p:spPr>
      </p:pic>
      <p:pic>
        <p:nvPicPr>
          <p:cNvPr id="1026" name="Picture 2" descr="C:\Users\User\Desktop\фото семья\SL3752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5800" y="4038600"/>
            <a:ext cx="4292600" cy="2819400"/>
          </a:xfrm>
          <a:prstGeom prst="rect">
            <a:avLst/>
          </a:prstGeom>
          <a:noFill/>
        </p:spPr>
      </p:pic>
      <p:pic>
        <p:nvPicPr>
          <p:cNvPr id="3074" name="Picture 2" descr="C:\Users\User\Desktop\фото семья\SL3751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1524000"/>
            <a:ext cx="4267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Художественно – творческая деятельность: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Ручной труд «Цветы для мамочки»</a:t>
            </a:r>
          </a:p>
          <a:p>
            <a:endParaRPr lang="ru-RU" dirty="0"/>
          </a:p>
        </p:txBody>
      </p:sp>
      <p:pic>
        <p:nvPicPr>
          <p:cNvPr id="2050" name="Picture 2" descr="C:\Users\User\Desktop\фото семья\SL3751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2438400"/>
            <a:ext cx="4495800" cy="3657600"/>
          </a:xfrm>
          <a:prstGeom prst="rect">
            <a:avLst/>
          </a:prstGeom>
          <a:noFill/>
        </p:spPr>
      </p:pic>
      <p:pic>
        <p:nvPicPr>
          <p:cNvPr id="2051" name="Picture 3" descr="C:\Users\User\Desktop\фото семья\SL3751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438400"/>
            <a:ext cx="4648200" cy="3653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338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Проект «Мой дом, моя семья»</vt:lpstr>
      <vt:lpstr>Слайд 2</vt:lpstr>
      <vt:lpstr>Слайд 3</vt:lpstr>
      <vt:lpstr>Слайд 4</vt:lpstr>
      <vt:lpstr>Слайд 5</vt:lpstr>
      <vt:lpstr>Деятельностный этап</vt:lpstr>
      <vt:lpstr>Слайд 7</vt:lpstr>
      <vt:lpstr>Слайд 8</vt:lpstr>
      <vt:lpstr>Художественно – творческая деятельность: </vt:lpstr>
      <vt:lpstr>Слайд 10</vt:lpstr>
      <vt:lpstr>Консультация для родителей: «Как провести выходной день с ребенком»</vt:lpstr>
      <vt:lpstr>Заключительный этап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дом, моя семья</dc:title>
  <dc:creator>User</dc:creator>
  <cp:lastModifiedBy>User</cp:lastModifiedBy>
  <cp:revision>15</cp:revision>
  <dcterms:created xsi:type="dcterms:W3CDTF">2016-11-28T09:17:03Z</dcterms:created>
  <dcterms:modified xsi:type="dcterms:W3CDTF">2017-09-14T16:46:26Z</dcterms:modified>
</cp:coreProperties>
</file>