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303" r:id="rId2"/>
    <p:sldId id="304" r:id="rId3"/>
    <p:sldId id="266" r:id="rId4"/>
    <p:sldId id="276" r:id="rId5"/>
    <p:sldId id="279" r:id="rId6"/>
    <p:sldId id="265" r:id="rId7"/>
    <p:sldId id="281" r:id="rId8"/>
    <p:sldId id="287" r:id="rId9"/>
    <p:sldId id="294" r:id="rId10"/>
    <p:sldId id="326" r:id="rId11"/>
    <p:sldId id="302" r:id="rId12"/>
    <p:sldId id="323" r:id="rId13"/>
    <p:sldId id="321" r:id="rId14"/>
    <p:sldId id="322" r:id="rId15"/>
    <p:sldId id="320" r:id="rId16"/>
    <p:sldId id="311" r:id="rId17"/>
    <p:sldId id="32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33CC"/>
    <a:srgbClr val="00CC00"/>
    <a:srgbClr val="0066FF"/>
    <a:srgbClr val="3333FF"/>
    <a:srgbClr val="FF3300"/>
    <a:srgbClr val="33CCFF"/>
    <a:srgbClr val="00FF00"/>
    <a:srgbClr val="6600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81" autoAdjust="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6951A-FF06-49DB-86E9-60089B506FAF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AF929-5037-48E7-9ECA-4D838BE88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96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slide" Target="slide14.xml"/><Relationship Id="rId3" Type="http://schemas.openxmlformats.org/officeDocument/2006/relationships/slide" Target="slide16.xml"/><Relationship Id="rId7" Type="http://schemas.openxmlformats.org/officeDocument/2006/relationships/slide" Target="slide2.xml"/><Relationship Id="rId12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4;&#1072;&#1084;&#1072;\&#1084;&#1086;&#1080;%20&#1088;&#1072;&#1073;&#1086;&#1090;&#1099;\&#1086;&#1090;&#1087;&#1088;&#1072;&#1074;&#1083;&#1103;&#1090;&#1100;%20&#1088;&#1072;&#1073;&#1086;&#1090;&#1099;\&#1089;&#1082;&#1072;&#1079;&#1082;&#1080;\&#1089;&#1082;&#1072;&#1079;&#1082;&#1080;%20&#1075;&#1091;&#1083;&#1103;&#1102;&#1090;%20&#1087;&#1086;%20&#1089;&#1074;&#1077;&#1090;&#1091;.wav" TargetMode="External"/><Relationship Id="rId6" Type="http://schemas.openxmlformats.org/officeDocument/2006/relationships/image" Target="../media/image2.jpeg"/><Relationship Id="rId11" Type="http://schemas.openxmlformats.org/officeDocument/2006/relationships/image" Target="../media/image5.png"/><Relationship Id="rId5" Type="http://schemas.openxmlformats.org/officeDocument/2006/relationships/slide" Target="slide11.xml"/><Relationship Id="rId15" Type="http://schemas.openxmlformats.org/officeDocument/2006/relationships/image" Target="../media/image8.png"/><Relationship Id="rId10" Type="http://schemas.openxmlformats.org/officeDocument/2006/relationships/image" Target="../media/image4.jpeg"/><Relationship Id="rId4" Type="http://schemas.openxmlformats.org/officeDocument/2006/relationships/image" Target="../media/image1.png"/><Relationship Id="rId9" Type="http://schemas.openxmlformats.org/officeDocument/2006/relationships/slide" Target="slide7.xm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hyperlink" Target="http://skazkiy.ru/index/0-80" TargetMode="External"/><Relationship Id="rId7" Type="http://schemas.openxmlformats.org/officeDocument/2006/relationships/hyperlink" Target="http://freelance.ru/img/portfolio/big/20563.jpg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slide" Target="slide1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ead.ru/images/illustrations/1258294972.jpg" TargetMode="External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gif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hyperlink" Target="http://s05.radikal.ru/i178/1005/8d/bf2e27e3d7b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3786190"/>
            <a:ext cx="2571768" cy="3071810"/>
          </a:xfrm>
          <a:prstGeom prst="round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2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3857628"/>
            <a:ext cx="3214678" cy="30003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6215074" y="5643578"/>
            <a:ext cx="1500198" cy="50006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274606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Подумай!</a:t>
            </a:r>
          </a:p>
        </p:txBody>
      </p:sp>
      <p:sp>
        <p:nvSpPr>
          <p:cNvPr id="13" name="TextBox 12"/>
          <p:cNvSpPr txBox="1"/>
          <p:nvPr/>
        </p:nvSpPr>
        <p:spPr>
          <a:xfrm rot="21109079">
            <a:off x="7706084" y="4509760"/>
            <a:ext cx="1198226" cy="91111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7351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это?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15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43240" y="0"/>
            <a:ext cx="3071834" cy="250030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4643438" y="857232"/>
            <a:ext cx="1000132" cy="57150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43912"/>
              </a:avLst>
            </a:prstTxWarp>
          </a:bodyPr>
          <a:lstStyle/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Бюро</a:t>
            </a:r>
          </a:p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находок</a:t>
            </a:r>
            <a:endParaRPr lang="ru-RU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latin typeface="Arial"/>
              <a:cs typeface="Arial"/>
            </a:endParaRPr>
          </a:p>
        </p:txBody>
      </p:sp>
      <p:pic>
        <p:nvPicPr>
          <p:cNvPr id="15" name="Picture 1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57917" y="0"/>
            <a:ext cx="2786083" cy="250030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WordArt 7"/>
          <p:cNvSpPr>
            <a:spLocks noChangeArrowheads="1" noChangeShapeType="1" noTextEdit="1"/>
          </p:cNvSpPr>
          <p:nvPr/>
        </p:nvSpPr>
        <p:spPr bwMode="auto">
          <a:xfrm>
            <a:off x="6500826" y="1285860"/>
            <a:ext cx="857256" cy="92869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716718"/>
              </a:avLst>
            </a:prstTxWarp>
          </a:bodyPr>
          <a:lstStyle/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Кто</a:t>
            </a:r>
          </a:p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"/>
                <a:cs typeface="Arial"/>
              </a:rPr>
              <a:t>сказал?</a:t>
            </a:r>
            <a:endParaRPr lang="ru-RU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66"/>
              </a:solidFill>
              <a:latin typeface="Arial"/>
              <a:cs typeface="Arial"/>
            </a:endParaRPr>
          </a:p>
        </p:txBody>
      </p:sp>
      <p:sp>
        <p:nvSpPr>
          <p:cNvPr id="2" name="Горизонтальный свиток 1">
            <a:hlinkClick r:id="" action="ppaction://noaction"/>
          </p:cNvPr>
          <p:cNvSpPr/>
          <p:nvPr/>
        </p:nvSpPr>
        <p:spPr>
          <a:xfrm>
            <a:off x="214282" y="2500306"/>
            <a:ext cx="8715436" cy="1357322"/>
          </a:xfrm>
          <a:prstGeom prst="horizontalScroll">
            <a:avLst/>
          </a:prstGeom>
          <a:blipFill>
            <a:blip r:embed="rId1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2">
              <a:avLst/>
            </a:prstTxWarp>
          </a:bodyPr>
          <a:lstStyle/>
          <a:p>
            <a:pPr algn="ctr"/>
            <a:r>
              <a:rPr lang="ru-RU" sz="4400" b="1" dirty="0" smtClean="0">
                <a:solidFill>
                  <a:srgbClr val="0033CC"/>
                </a:solidFill>
              </a:rPr>
              <a:t>Сказки</a:t>
            </a:r>
            <a:r>
              <a:rPr lang="ru-RU" sz="4400" b="1" dirty="0" smtClean="0">
                <a:solidFill>
                  <a:srgbClr val="D60093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гуляют</a:t>
            </a:r>
            <a:r>
              <a:rPr lang="ru-RU" sz="4400" b="1" dirty="0" smtClean="0">
                <a:solidFill>
                  <a:srgbClr val="D60093"/>
                </a:solidFill>
              </a:rPr>
              <a:t> </a:t>
            </a:r>
            <a:r>
              <a:rPr lang="ru-RU" sz="4400" b="1" dirty="0" smtClean="0">
                <a:solidFill>
                  <a:srgbClr val="00CC00"/>
                </a:solidFill>
              </a:rPr>
              <a:t>по</a:t>
            </a:r>
            <a:r>
              <a:rPr lang="ru-RU" sz="4400" b="1" dirty="0" smtClean="0">
                <a:solidFill>
                  <a:srgbClr val="D60093"/>
                </a:solidFill>
              </a:rPr>
              <a:t> </a:t>
            </a:r>
            <a:r>
              <a:rPr lang="ru-RU" sz="4400" b="1" dirty="0" smtClean="0">
                <a:solidFill>
                  <a:srgbClr val="3333FF"/>
                </a:solidFill>
                <a:hlinkClick r:id="" action="ppaction://noaction"/>
              </a:rPr>
              <a:t>свету…</a:t>
            </a:r>
            <a:endParaRPr lang="ru-RU" sz="4400" b="1" dirty="0">
              <a:solidFill>
                <a:srgbClr val="3333FF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" name="Рисунок 18">
            <a:hlinkClick r:id="rId13" action="ppaction://hlinksldjump"/>
          </p:cNvPr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3857628"/>
            <a:ext cx="3000364" cy="30003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WordArt 7"/>
          <p:cNvSpPr>
            <a:spLocks noChangeArrowheads="1" noChangeShapeType="1" noTextEdit="1"/>
          </p:cNvSpPr>
          <p:nvPr/>
        </p:nvSpPr>
        <p:spPr bwMode="auto">
          <a:xfrm rot="407889">
            <a:off x="176555" y="4705089"/>
            <a:ext cx="1063899" cy="376779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10988"/>
              </a:avLst>
            </a:prstTxWarp>
          </a:bodyPr>
          <a:lstStyle/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Блиц-</a:t>
            </a:r>
          </a:p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вопрос</a:t>
            </a:r>
            <a:endParaRPr lang="ru-RU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FF"/>
              </a:solidFill>
              <a:latin typeface="Arial"/>
              <a:cs typeface="Arial"/>
            </a:endParaRPr>
          </a:p>
        </p:txBody>
      </p:sp>
      <p:sp>
        <p:nvSpPr>
          <p:cNvPr id="18" name="WordArt 7"/>
          <p:cNvSpPr>
            <a:spLocks noChangeArrowheads="1" noChangeShapeType="1" noTextEdit="1"/>
          </p:cNvSpPr>
          <p:nvPr/>
        </p:nvSpPr>
        <p:spPr bwMode="auto">
          <a:xfrm rot="407889">
            <a:off x="1470694" y="1121649"/>
            <a:ext cx="891792" cy="76201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10988"/>
              </a:avLst>
            </a:prstTxWarp>
          </a:bodyPr>
          <a:lstStyle/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Подскажи</a:t>
            </a:r>
          </a:p>
          <a:p>
            <a:pPr algn="ctr"/>
            <a:r>
              <a:rPr lang="ru-RU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словечко</a:t>
            </a:r>
            <a:endParaRPr lang="ru-RU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FF"/>
              </a:solidFill>
              <a:latin typeface="Arial"/>
              <a:cs typeface="Arial"/>
            </a:endParaRPr>
          </a:p>
        </p:txBody>
      </p:sp>
      <p:pic>
        <p:nvPicPr>
          <p:cNvPr id="22" name="сказки гуляют по свету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email"/>
          <a:stretch>
            <a:fillRect/>
          </a:stretch>
        </p:blipFill>
        <p:spPr>
          <a:xfrm>
            <a:off x="5572132" y="335756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98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57166"/>
            <a:ext cx="2286016" cy="184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http://skazkiy.ru/3/krasnay.jpg">
            <a:hlinkClick r:id="rId3" tooltip="&quot;Красная шапочка&quot;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2428868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97" descr="http://dob.1september.ru/2001/04/vkl/20.gi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15306" y="5917518"/>
            <a:ext cx="928694" cy="94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-main-pic" descr="Картинка 2 из 64000">
            <a:hlinkClick r:id="rId7" tgtFrame="_blank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786" y="2214554"/>
            <a:ext cx="250033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5357826"/>
            <a:ext cx="2428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Машенька и медведь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5286388"/>
            <a:ext cx="2428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Красная шапочка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мама\Мои рисунки\Фон\Изображение 01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143116"/>
            <a:ext cx="3945899" cy="372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357290" y="1214422"/>
            <a:ext cx="6286544" cy="852199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9159"/>
              </a:avLst>
            </a:prstTxWarp>
          </a:bodyPr>
          <a:lstStyle/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Сундук со сказками</a:t>
            </a:r>
            <a:endParaRPr lang="ru-RU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D60093"/>
              </a:solidFill>
              <a:latin typeface="Arial"/>
              <a:cs typeface="Arial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681632" flipV="1">
            <a:off x="6305638" y="2013725"/>
            <a:ext cx="1253524" cy="138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мама\Мои рисунки\Фон\Изображение 0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4071934" y="500042"/>
            <a:ext cx="450059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Сказка о царе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Салтане о сыне его, славном 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могучем богатыре князе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Гвидоне</a:t>
            </a:r>
            <a:r>
              <a:rPr lang="ru-RU" sz="2800" b="1" dirty="0" smtClean="0">
                <a:solidFill>
                  <a:srgbClr val="00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Салтановиче и о прекрасной царевне Лебедь»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786190"/>
            <a:ext cx="33575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«Сказка о мёртвой 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царевне и семи богатырях»  </a:t>
            </a:r>
            <a:endParaRPr lang="ru-RU" sz="28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857628"/>
            <a:ext cx="3357586" cy="237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857232"/>
            <a:ext cx="30519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мама\Мои рисунки\Фон\Изображение 0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072066" y="1000108"/>
            <a:ext cx="285752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D6009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Петушок-золотой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гребешок»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928662" y="4000504"/>
            <a:ext cx="41434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"Сказка о попе и работнике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его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Балде</a:t>
            </a:r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1" name="i-main-pic" descr="Картинка 351 из 971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1643042" y="357166"/>
            <a:ext cx="3188226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BLOGGER_PHOTO_ID_5143498293381556786" descr="http://3.bp.blogspot.com/_vYPIDwOMhm4/R2FgckfV6jI/AAAAAAAAGCs/efXU4EyeG7c/s400/Kuznetchov_skazki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43491" y="3161107"/>
            <a:ext cx="2886095" cy="333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мама\Мои рисунки\Фон\Изображение 0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857356" y="857232"/>
            <a:ext cx="27860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«Снежная королева»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143380"/>
            <a:ext cx="2322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6009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«Золушка»  </a:t>
            </a:r>
            <a:endParaRPr lang="ru-RU" sz="2800" b="1" dirty="0" smtClean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E:\мама\Мои рисунки\иллюстрации к сказкам\Pic (87)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357166"/>
            <a:ext cx="3290888" cy="2714644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000372"/>
            <a:ext cx="2571768" cy="332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E:\мама\Мои рисунки\Фон\Изображение 0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97" descr="http://dob.1september.ru/2001/04/vkl/20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72462" y="5772860"/>
            <a:ext cx="1071538" cy="108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6314" y="4071942"/>
            <a:ext cx="3846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«Мороз Иванович»  </a:t>
            </a:r>
            <a:endParaRPr lang="ru-RU" sz="28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Вот такой сначала была Золушка..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428604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2928934"/>
            <a:ext cx="30537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428728" y="1071546"/>
            <a:ext cx="2322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D6009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«Золушка»  </a:t>
            </a:r>
            <a:endParaRPr lang="ru-RU" sz="2800" b="1" dirty="0" smtClean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338"/>
            <a:ext cx="9201184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4500562" y="2643182"/>
            <a:ext cx="3286148" cy="12800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 Подскажи </a:t>
            </a:r>
          </a:p>
          <a:p>
            <a:pPr algn="ctr"/>
            <a:endParaRPr lang="ru-RU" sz="1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FF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 словечко!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FF"/>
              </a:solidFill>
              <a:latin typeface="Arial"/>
              <a:cs typeface="Arial"/>
            </a:endParaRPr>
          </a:p>
        </p:txBody>
      </p:sp>
      <p:pic>
        <p:nvPicPr>
          <p:cNvPr id="8" name="Picture 11" descr="c3c62efbd992ad280b2f29e267db5462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6003423"/>
            <a:ext cx="1085177" cy="854577"/>
          </a:xfrm>
          <a:prstGeom prst="rect">
            <a:avLst/>
          </a:prstGeom>
          <a:noFill/>
        </p:spPr>
      </p:pic>
      <p:pic>
        <p:nvPicPr>
          <p:cNvPr id="9" name="Picture 8" descr="cc2239e2726cebd9e7d366aff3ee63c5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7521">
            <a:off x="5202654" y="5622073"/>
            <a:ext cx="495952" cy="566802"/>
          </a:xfrm>
          <a:prstGeom prst="rect">
            <a:avLst/>
          </a:prstGeom>
          <a:noFill/>
        </p:spPr>
      </p:pic>
      <p:pic>
        <p:nvPicPr>
          <p:cNvPr id="10" name="Picture 8" descr="cc2239e2726cebd9e7d366aff3ee63c5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56765">
            <a:off x="6795648" y="994598"/>
            <a:ext cx="447383" cy="511295"/>
          </a:xfrm>
          <a:prstGeom prst="rect">
            <a:avLst/>
          </a:prstGeom>
          <a:noFill/>
        </p:spPr>
      </p:pic>
      <p:pic>
        <p:nvPicPr>
          <p:cNvPr id="11" name="Picture 19" descr="3e67680d7248acdbf98353260e5b632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3643314"/>
            <a:ext cx="7239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00298" y="302359"/>
            <a:ext cx="400052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Гуси- ………………..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Коза-…………………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Василиса……………..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Баба…………………..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Кощей ………………..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Почтальон 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Крыска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………………..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Финист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-……………….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Синьор-………………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Домовёнок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 …………...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 Дядя……………………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 Винни………………….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Барон…………………..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Карабас…………………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Карлик………………….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214290"/>
            <a:ext cx="1436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лебеди</a:t>
            </a:r>
            <a:r>
              <a:rPr lang="ru-RU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642918"/>
            <a:ext cx="1474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Дереза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071546"/>
            <a:ext cx="2084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Премудрая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928802"/>
            <a:ext cx="2418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Бессмертный</a:t>
            </a: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571612"/>
            <a:ext cx="800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FF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Яга</a:t>
            </a:r>
            <a:r>
              <a:rPr lang="ru-RU" b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2428868"/>
            <a:ext cx="1446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Печкин</a:t>
            </a:r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2786058"/>
            <a:ext cx="1618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Лариска</a:t>
            </a:r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3214686"/>
            <a:ext cx="2301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ясный сокол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3643314"/>
            <a:ext cx="18129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Помидор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4071942"/>
            <a:ext cx="10440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Кузя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4857760"/>
            <a:ext cx="909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Пух</a:t>
            </a:r>
            <a:r>
              <a:rPr lang="ru-RU" sz="2800" b="1" dirty="0" smtClean="0">
                <a:solidFill>
                  <a:srgbClr val="0066FF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66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29256" y="4500570"/>
            <a:ext cx="1344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Фёдор</a:t>
            </a:r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5357826"/>
            <a:ext cx="2139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Мюнхаузен</a:t>
            </a:r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5786454"/>
            <a:ext cx="1614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D60093"/>
                </a:solidFill>
                <a:ea typeface="Times New Roman" pitchFamily="18" charset="0"/>
                <a:cs typeface="Times New Roman" pitchFamily="18" charset="0"/>
              </a:rPr>
              <a:t> Барабас </a:t>
            </a:r>
            <a:endParaRPr lang="ru-RU" sz="2800" dirty="0">
              <a:solidFill>
                <a:srgbClr val="D60093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5008" y="6143644"/>
            <a:ext cx="75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6FF"/>
                </a:solidFill>
                <a:ea typeface="Times New Roman" pitchFamily="18" charset="0"/>
                <a:cs typeface="Times New Roman" pitchFamily="18" charset="0"/>
              </a:rPr>
              <a:t>Нос</a:t>
            </a:r>
            <a:endParaRPr lang="ru-RU" sz="2800" b="1" dirty="0" smtClean="0">
              <a:solidFill>
                <a:srgbClr val="0066FF"/>
              </a:solidFill>
              <a:cs typeface="Arial" pitchFamily="34" charset="0"/>
            </a:endParaRPr>
          </a:p>
        </p:txBody>
      </p:sp>
      <p:pic>
        <p:nvPicPr>
          <p:cNvPr id="19" name="Рисунок 97" descr="http://dob.1september.ru/2001/04/vkl/20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29652" y="6134586"/>
            <a:ext cx="714347" cy="72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642918"/>
            <a:ext cx="6143668" cy="5533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2428860" y="3929066"/>
            <a:ext cx="2286016" cy="852199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Подумай!</a:t>
            </a:r>
          </a:p>
        </p:txBody>
      </p:sp>
      <p:sp>
        <p:nvSpPr>
          <p:cNvPr id="4" name="TextBox 3"/>
          <p:cNvSpPr txBox="1"/>
          <p:nvPr/>
        </p:nvSpPr>
        <p:spPr>
          <a:xfrm rot="21109079">
            <a:off x="5012826" y="2021608"/>
            <a:ext cx="2404493" cy="1347324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7351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это?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1" descr="E:\мама\Мои рисунки\анимации\32M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5643578"/>
            <a:ext cx="1785950" cy="487965"/>
          </a:xfrm>
          <a:prstGeom prst="rect">
            <a:avLst/>
          </a:prstGeom>
          <a:noFill/>
        </p:spPr>
      </p:pic>
      <p:pic>
        <p:nvPicPr>
          <p:cNvPr id="48130" name="Picture 2" descr="E:\мама\Мои рисунки\анимации\f212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500438"/>
            <a:ext cx="525676" cy="386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14422"/>
            <a:ext cx="2982949" cy="238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428860" y="3286124"/>
            <a:ext cx="22001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ре=бу</a:t>
            </a:r>
            <a:endParaRPr lang="ru-RU" sz="5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0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0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0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0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28604"/>
            <a:ext cx="10438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i="1" dirty="0" smtClean="0">
                <a:solidFill>
                  <a:srgbClr val="0070C0"/>
                </a:solidFill>
              </a:rPr>
              <a:t>2 3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4786322"/>
            <a:ext cx="52729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Чебурашка</a:t>
            </a:r>
            <a:endParaRPr lang="ru-RU" sz="7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6" descr="E:\мама\Мои рисунки\рисунки\чебураш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4143380"/>
            <a:ext cx="2865459" cy="2714620"/>
          </a:xfrm>
          <a:prstGeom prst="rect">
            <a:avLst/>
          </a:prstGeom>
          <a:noFill/>
        </p:spPr>
      </p:pic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1142984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Прямая соединительная линия 20"/>
          <p:cNvCxnSpPr/>
          <p:nvPr/>
        </p:nvCxnSpPr>
        <p:spPr>
          <a:xfrm flipV="1">
            <a:off x="5857884" y="571480"/>
            <a:ext cx="1214446" cy="57150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857884" y="571480"/>
            <a:ext cx="1071570" cy="64294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14818"/>
            <a:ext cx="62465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Мальвина</a:t>
            </a:r>
            <a:r>
              <a:rPr lang="ru-RU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 </a:t>
            </a:r>
            <a:endParaRPr lang="ru-RU" sz="8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214422"/>
            <a:ext cx="288315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00232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142852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dirty="0" smtClean="0">
                <a:solidFill>
                  <a:srgbClr val="3333FF"/>
                </a:solidFill>
              </a:rPr>
              <a:t>3 5</a:t>
            </a:r>
            <a:endParaRPr lang="ru-RU" sz="6600" b="1" dirty="0">
              <a:solidFill>
                <a:srgbClr val="3333FF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357818" y="428604"/>
            <a:ext cx="1214446" cy="57150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286380" y="500042"/>
            <a:ext cx="1285884" cy="4286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WordArt 2"/>
          <p:cNvSpPr>
            <a:spLocks noChangeArrowheads="1" noChangeShapeType="1" noTextEdit="1"/>
          </p:cNvSpPr>
          <p:nvPr/>
        </p:nvSpPr>
        <p:spPr bwMode="auto">
          <a:xfrm>
            <a:off x="3143240" y="1357298"/>
            <a:ext cx="1285884" cy="2214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ь</a:t>
            </a:r>
            <a:endParaRPr lang="ru-RU" sz="9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6" name="WordArt 2"/>
          <p:cNvSpPr>
            <a:spLocks noChangeArrowheads="1" noChangeShapeType="1" noTextEdit="1"/>
          </p:cNvSpPr>
          <p:nvPr/>
        </p:nvSpPr>
        <p:spPr bwMode="auto">
          <a:xfrm>
            <a:off x="7358082" y="1214422"/>
            <a:ext cx="1285884" cy="2071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</a:t>
            </a:r>
            <a:endParaRPr lang="ru-RU" sz="9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4" name="Picture 21" descr="Рисунок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66723" y="1261981"/>
            <a:ext cx="2277533" cy="2182416"/>
          </a:xfrm>
          <a:prstGeom prst="rect">
            <a:avLst/>
          </a:prstGeom>
          <a:noFill/>
        </p:spPr>
      </p:pic>
      <p:pic>
        <p:nvPicPr>
          <p:cNvPr id="17" name="Picture 4" descr="E:\мама\Мои рисунки\рисунки\мальви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400418"/>
            <a:ext cx="2857488" cy="3457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1647539" cy="170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-158505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1000108"/>
            <a:ext cx="300039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286116" y="0"/>
            <a:ext cx="18357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dirty="0" smtClean="0">
                <a:solidFill>
                  <a:srgbClr val="3333FF"/>
                </a:solidFill>
              </a:rPr>
              <a:t> Д=Т</a:t>
            </a:r>
            <a:endParaRPr lang="ru-RU" sz="6600" b="1" dirty="0">
              <a:solidFill>
                <a:srgbClr val="3333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-1285908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-1285908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-1285908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1" y="784186"/>
            <a:ext cx="2167371" cy="221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5929322" y="-1285908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58214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001024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643834" y="-1357346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4678" y="4286256"/>
            <a:ext cx="55810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spc="50" dirty="0" smtClean="0">
                <a:ln w="11430"/>
                <a:solidFill>
                  <a:srgbClr val="B40C9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Буратино</a:t>
            </a:r>
            <a:endParaRPr lang="ru-RU" sz="8800" b="1" spc="50" dirty="0">
              <a:ln w="11430"/>
              <a:solidFill>
                <a:srgbClr val="B40C9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6" descr="E:\мама\Мои рисунки\рисунки\снова буратино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6" b="-1063"/>
          <a:stretch>
            <a:fillRect/>
          </a:stretch>
        </p:blipFill>
        <p:spPr bwMode="auto">
          <a:xfrm>
            <a:off x="285720" y="2786058"/>
            <a:ext cx="2643206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33" t="3348" r="-1" b="9598"/>
          <a:stretch>
            <a:fillRect/>
          </a:stretch>
        </p:blipFill>
        <p:spPr bwMode="auto">
          <a:xfrm rot="19682416">
            <a:off x="3244799" y="887354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000108"/>
            <a:ext cx="202067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-121447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-1214470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0"/>
            <a:ext cx="18822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dirty="0" smtClean="0">
                <a:solidFill>
                  <a:srgbClr val="3333FF"/>
                </a:solidFill>
              </a:rPr>
              <a:t> А=О</a:t>
            </a:r>
            <a:endParaRPr lang="ru-RU" sz="6600" b="1" dirty="0">
              <a:solidFill>
                <a:srgbClr val="3333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-1071594"/>
            <a:ext cx="60625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>
                <a:solidFill>
                  <a:srgbClr val="3333FF"/>
                </a:solidFill>
                <a:latin typeface="Gabriola" pitchFamily="82" charset="0"/>
              </a:rPr>
              <a:t>,</a:t>
            </a:r>
            <a:endParaRPr lang="ru-RU" sz="20000" dirty="0">
              <a:solidFill>
                <a:srgbClr val="3333FF"/>
              </a:solidFill>
              <a:latin typeface="Gabriola" pitchFamily="82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142984"/>
            <a:ext cx="2071702" cy="216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786446" y="214290"/>
            <a:ext cx="14253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b="1" dirty="0" smtClean="0">
                <a:solidFill>
                  <a:srgbClr val="3333FF"/>
                </a:solidFill>
              </a:rPr>
              <a:t> 2 3</a:t>
            </a:r>
            <a:endParaRPr lang="ru-RU" sz="6600" b="1" dirty="0">
              <a:solidFill>
                <a:srgbClr val="3333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5857884" y="428604"/>
            <a:ext cx="1500198" cy="64294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86446" y="357166"/>
            <a:ext cx="1500198" cy="71438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14348" y="4143380"/>
            <a:ext cx="49523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Золуш</a:t>
            </a:r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</a:t>
            </a:r>
            <a:endParaRPr lang="ru-RU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Вот такой сначала была Золушка..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19" b="7856"/>
          <a:stretch>
            <a:fillRect/>
          </a:stretch>
        </p:blipFill>
        <p:spPr bwMode="auto">
          <a:xfrm>
            <a:off x="6429388" y="3357562"/>
            <a:ext cx="242889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6786610" cy="47607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3571868" y="2000240"/>
            <a:ext cx="2357454" cy="928694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114390"/>
              </a:avLst>
            </a:prstTxWarp>
          </a:bodyPr>
          <a:lstStyle/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Бюро </a:t>
            </a:r>
          </a:p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находок </a:t>
            </a:r>
            <a:endParaRPr lang="ru-RU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5214950"/>
            <a:ext cx="5572164" cy="1357322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b="1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Чей предмет?  </a:t>
            </a:r>
            <a:endParaRPr lang="ru-RU" b="1" spc="50" dirty="0">
              <a:ln w="11430"/>
              <a:solidFill>
                <a:srgbClr val="3333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flower03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571744"/>
            <a:ext cx="1571604" cy="1349968"/>
          </a:xfrm>
          <a:prstGeom prst="rect">
            <a:avLst/>
          </a:prstGeom>
          <a:noFill/>
        </p:spPr>
      </p:pic>
      <p:pic>
        <p:nvPicPr>
          <p:cNvPr id="11" name="Picture 11" descr="6f7d849564189ad3d9e690cdc244ebf5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214554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3" descr="E:\мама\Мои рисунки\анимации\EMAIL01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1285860"/>
            <a:ext cx="512823" cy="624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724" r="-2702"/>
          <a:stretch>
            <a:fillRect/>
          </a:stretch>
        </p:blipFill>
        <p:spPr bwMode="auto">
          <a:xfrm>
            <a:off x="6429388" y="3857628"/>
            <a:ext cx="2093420" cy="240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100010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9" t="21875" r="6421" b="15625"/>
          <a:stretch>
            <a:fillRect/>
          </a:stretch>
        </p:blipFill>
        <p:spPr bwMode="auto">
          <a:xfrm>
            <a:off x="3214678" y="1099788"/>
            <a:ext cx="2857520" cy="132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357158" y="214290"/>
            <a:ext cx="1928826" cy="263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643306" y="6000768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Дюймовочка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76" r="6804" b="7467"/>
          <a:stretch>
            <a:fillRect/>
          </a:stretch>
        </p:blipFill>
        <p:spPr bwMode="auto">
          <a:xfrm>
            <a:off x="500034" y="3500438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357158" y="5929330"/>
            <a:ext cx="30718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Муха-Цокотуха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pic>
        <p:nvPicPr>
          <p:cNvPr id="11" name="Picture 6" descr="Дюймовочка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00372"/>
            <a:ext cx="2733726" cy="283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8" t="24138" r="9599" b="10345"/>
          <a:stretch>
            <a:fillRect/>
          </a:stretch>
        </p:blipFill>
        <p:spPr bwMode="auto">
          <a:xfrm rot="3784353">
            <a:off x="6071057" y="705843"/>
            <a:ext cx="2490987" cy="147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E:\мама\Мои рисунки\рисунки\айболитик.bmp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571744"/>
            <a:ext cx="2000264" cy="2822953"/>
          </a:xfrm>
          <a:prstGeom prst="rect">
            <a:avLst/>
          </a:prstGeom>
          <a:noFill/>
        </p:spPr>
      </p:pic>
      <p:pic>
        <p:nvPicPr>
          <p:cNvPr id="7" name="i-main-pic" descr="Картинка 21 из 64000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2643182"/>
            <a:ext cx="3357586" cy="277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 descr="http://img0.liveinternet.ru/images/attach/b/3/17/692/17692084_pushkin_Dmitriy_Nepomnyaschiy_i_Olga_Popugaev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488" y="2643182"/>
            <a:ext cx="2580341" cy="280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5286388"/>
            <a:ext cx="21431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CordiaUPC" pitchFamily="34" charset="-34"/>
              </a:rPr>
              <a:t>Доктор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CordiaUPC" pitchFamily="34" charset="-34"/>
              </a:rPr>
              <a:t>Айболит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CordiaUPC" pitchFamily="34" charset="-34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286388"/>
            <a:ext cx="20574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Золотая рыбка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5286388"/>
            <a:ext cx="21431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CordiaUPC" pitchFamily="34" charset="-34"/>
              </a:rPr>
              <a:t>Каша из топора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CordiaUPC" pitchFamily="34" charset="-34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C68448"/>
              </a:clrFrom>
              <a:clrTo>
                <a:srgbClr val="C6844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40" r="6564"/>
          <a:stretch>
            <a:fillRect/>
          </a:stretch>
        </p:blipFill>
        <p:spPr bwMode="auto">
          <a:xfrm>
            <a:off x="3000364" y="285728"/>
            <a:ext cx="247511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89520">
            <a:off x="511073" y="928302"/>
            <a:ext cx="1906545" cy="117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</TotalTime>
  <Words>220</Words>
  <Application>Microsoft Office PowerPoint</Application>
  <PresentationFormat>Экран (4:3)</PresentationFormat>
  <Paragraphs>103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CordiaUPC</vt:lpstr>
      <vt:lpstr>Gabriola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Шуринберг</dc:creator>
  <cp:lastModifiedBy>Marina</cp:lastModifiedBy>
  <cp:revision>213</cp:revision>
  <dcterms:created xsi:type="dcterms:W3CDTF">2011-04-10T04:52:18Z</dcterms:created>
  <dcterms:modified xsi:type="dcterms:W3CDTF">2017-09-14T03:11:13Z</dcterms:modified>
</cp:coreProperties>
</file>