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0080625" cy="7559675"/>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906" y="-72"/>
      </p:cViewPr>
      <p:guideLst>
        <p:guide orient="horz" pos="2381"/>
        <p:guide pos="317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Верхний колонтитул 1"/>
          <p:cNvSpPr txBox="1">
            <a:spLocks noGrp="1"/>
          </p:cNvSpPr>
          <p:nvPr>
            <p:ph type="hdr" sz="quarter"/>
          </p:nvPr>
        </p:nvSpPr>
        <p:spPr>
          <a:xfrm>
            <a:off x="0" y="0"/>
            <a:ext cx="3280680" cy="534240"/>
          </a:xfrm>
          <a:prstGeom prst="rect">
            <a:avLst/>
          </a:prstGeom>
          <a:noFill/>
          <a:ln>
            <a:noFill/>
          </a:ln>
        </p:spPr>
        <p:txBody>
          <a:bodyPr vert="horz" wrap="none"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defRPr sz="1400"/>
            </a:pPr>
            <a:endParaRPr lang="de-DE" sz="1400" b="0" i="0" u="none" strike="noStrike" kern="1200">
              <a:ln>
                <a:noFill/>
              </a:ln>
              <a:latin typeface="Arial" pitchFamily="18"/>
              <a:ea typeface="Andale Sans UI" pitchFamily="2"/>
              <a:cs typeface="Tahoma" pitchFamily="2"/>
            </a:endParaRPr>
          </a:p>
        </p:txBody>
      </p:sp>
      <p:sp>
        <p:nvSpPr>
          <p:cNvPr id="3" name="Дата 2"/>
          <p:cNvSpPr txBox="1">
            <a:spLocks noGrp="1"/>
          </p:cNvSpPr>
          <p:nvPr>
            <p:ph type="dt" sz="quarter" idx="1"/>
          </p:nvPr>
        </p:nvSpPr>
        <p:spPr>
          <a:xfrm>
            <a:off x="4278960" y="0"/>
            <a:ext cx="3280680" cy="534240"/>
          </a:xfrm>
          <a:prstGeom prst="rect">
            <a:avLst/>
          </a:prstGeom>
          <a:noFill/>
          <a:ln>
            <a:noFill/>
          </a:ln>
        </p:spPr>
        <p:txBody>
          <a:bodyPr vert="horz" wrap="none"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lnSpc>
                <a:spcPct val="100000"/>
              </a:lnSpc>
              <a:spcBef>
                <a:spcPts val="0"/>
              </a:spcBef>
              <a:spcAft>
                <a:spcPts val="0"/>
              </a:spcAft>
              <a:buNone/>
              <a:tabLst/>
              <a:defRPr sz="1400"/>
            </a:pPr>
            <a:endParaRPr lang="de-DE" sz="1400" b="0" i="0" u="none" strike="noStrike" kern="1200">
              <a:ln>
                <a:noFill/>
              </a:ln>
              <a:latin typeface="Arial" pitchFamily="18"/>
              <a:ea typeface="Andale Sans UI" pitchFamily="2"/>
              <a:cs typeface="Tahoma" pitchFamily="2"/>
            </a:endParaRPr>
          </a:p>
        </p:txBody>
      </p:sp>
      <p:sp>
        <p:nvSpPr>
          <p:cNvPr id="4" name="Нижний колонтитул 3"/>
          <p:cNvSpPr txBox="1">
            <a:spLocks noGrp="1"/>
          </p:cNvSpPr>
          <p:nvPr>
            <p:ph type="ftr" sz="quarter" idx="2"/>
          </p:nvPr>
        </p:nvSpPr>
        <p:spPr>
          <a:xfrm>
            <a:off x="0" y="10157400"/>
            <a:ext cx="3280680" cy="534240"/>
          </a:xfrm>
          <a:prstGeom prst="rect">
            <a:avLst/>
          </a:prstGeom>
          <a:noFill/>
          <a:ln>
            <a:noFill/>
          </a:ln>
        </p:spPr>
        <p:txBody>
          <a:bodyPr vert="horz" wrap="none" lIns="90000" tIns="45000" rIns="90000" bIns="45000" anchor="b"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defRPr sz="1400"/>
            </a:pPr>
            <a:endParaRPr lang="de-DE" sz="1400" b="0" i="0" u="none" strike="noStrike" kern="1200">
              <a:ln>
                <a:noFill/>
              </a:ln>
              <a:latin typeface="Arial" pitchFamily="18"/>
              <a:ea typeface="Andale Sans UI" pitchFamily="2"/>
              <a:cs typeface="Tahoma" pitchFamily="2"/>
            </a:endParaRPr>
          </a:p>
        </p:txBody>
      </p:sp>
      <p:sp>
        <p:nvSpPr>
          <p:cNvPr id="5" name="Номер слайда 4"/>
          <p:cNvSpPr txBox="1">
            <a:spLocks noGrp="1"/>
          </p:cNvSpPr>
          <p:nvPr>
            <p:ph type="sldNum" sz="quarter" idx="3"/>
          </p:nvPr>
        </p:nvSpPr>
        <p:spPr>
          <a:xfrm>
            <a:off x="4278960" y="10157400"/>
            <a:ext cx="3280680" cy="534240"/>
          </a:xfrm>
          <a:prstGeom prst="rect">
            <a:avLst/>
          </a:prstGeom>
          <a:noFill/>
          <a:ln>
            <a:noFill/>
          </a:ln>
        </p:spPr>
        <p:txBody>
          <a:bodyPr vert="horz" wrap="none" lIns="90000" tIns="45000" rIns="90000" bIns="45000" anchor="b"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r" rtl="0" hangingPunct="0">
              <a:lnSpc>
                <a:spcPct val="100000"/>
              </a:lnSpc>
              <a:spcBef>
                <a:spcPts val="0"/>
              </a:spcBef>
              <a:spcAft>
                <a:spcPts val="0"/>
              </a:spcAft>
              <a:buNone/>
              <a:tabLst/>
              <a:defRPr sz="1400"/>
            </a:pPr>
            <a:fld id="{A68A68B4-4DC1-486D-BCC2-BDDFFFAD43E8}" type="slidenum">
              <a:rPr/>
              <a:pPr marL="0" marR="0" lvl="0" indent="0" algn="r" rtl="0" hangingPunct="0">
                <a:lnSpc>
                  <a:spcPct val="100000"/>
                </a:lnSpc>
                <a:spcBef>
                  <a:spcPts val="0"/>
                </a:spcBef>
                <a:spcAft>
                  <a:spcPts val="0"/>
                </a:spcAft>
                <a:buNone/>
                <a:tabLst/>
                <a:defRPr sz="1400"/>
              </a:pPr>
              <a:t>‹#›</a:t>
            </a:fld>
            <a:endParaRPr lang="de-DE" sz="1400" b="0" i="0" u="none" strike="noStrike" kern="1200">
              <a:ln>
                <a:noFill/>
              </a:ln>
              <a:latin typeface="Arial" pitchFamily="18"/>
              <a:ea typeface="Andale Sans UI" pitchFamily="2"/>
              <a:cs typeface="Tahoma" pitchFamily="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Образ слайда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Заметки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x-none"/>
          </a:p>
        </p:txBody>
      </p:sp>
      <p:sp>
        <p:nvSpPr>
          <p:cNvPr id="4" name="Верхний колонтитул 3"/>
          <p:cNvSpPr txBox="1">
            <a:spLocks noGrp="1"/>
          </p:cNvSpPr>
          <p:nvPr>
            <p:ph type="hdr" sz="quarter"/>
          </p:nvPr>
        </p:nvSpPr>
        <p:spPr>
          <a:xfrm>
            <a:off x="0" y="0"/>
            <a:ext cx="3280680" cy="534240"/>
          </a:xfrm>
          <a:prstGeom prst="rect">
            <a:avLst/>
          </a:prstGeom>
          <a:noFill/>
          <a:ln>
            <a:noFill/>
          </a:ln>
        </p:spPr>
        <p:txBody>
          <a:bodyPr lIns="0" tIns="0" rIns="0" bIns="0"/>
          <a:lstStyle>
            <a:lvl1pPr lvl="0" rtl="0" hangingPunct="0">
              <a:buNone/>
              <a:tabLst/>
              <a:defRPr lang="x-none" sz="1400" kern="1200">
                <a:latin typeface="Times New Roman" pitchFamily="18"/>
                <a:ea typeface="Andale Sans UI" pitchFamily="2"/>
                <a:cs typeface="Tahoma" pitchFamily="2"/>
              </a:defRPr>
            </a:lvl1pPr>
          </a:lstStyle>
          <a:p>
            <a:pPr lvl="0"/>
            <a:endParaRPr lang="x-none"/>
          </a:p>
        </p:txBody>
      </p:sp>
      <p:sp>
        <p:nvSpPr>
          <p:cNvPr id="5" name="Дата 4"/>
          <p:cNvSpPr txBox="1">
            <a:spLocks noGrp="1"/>
          </p:cNvSpPr>
          <p:nvPr>
            <p:ph type="dt" idx="1"/>
          </p:nvPr>
        </p:nvSpPr>
        <p:spPr>
          <a:xfrm>
            <a:off x="4278960" y="0"/>
            <a:ext cx="3280680" cy="534240"/>
          </a:xfrm>
          <a:prstGeom prst="rect">
            <a:avLst/>
          </a:prstGeom>
          <a:noFill/>
          <a:ln>
            <a:noFill/>
          </a:ln>
        </p:spPr>
        <p:txBody>
          <a:bodyPr lIns="0" tIns="0" rIns="0" bIns="0"/>
          <a:lstStyle>
            <a:lvl1pPr lvl="0" algn="r" rtl="0" hangingPunct="0">
              <a:buNone/>
              <a:tabLst/>
              <a:defRPr lang="x-none" sz="1400" kern="1200">
                <a:latin typeface="Times New Roman" pitchFamily="18"/>
                <a:ea typeface="Andale Sans UI" pitchFamily="2"/>
                <a:cs typeface="Tahoma" pitchFamily="2"/>
              </a:defRPr>
            </a:lvl1pPr>
          </a:lstStyle>
          <a:p>
            <a:pPr lvl="0"/>
            <a:endParaRPr lang="x-none"/>
          </a:p>
        </p:txBody>
      </p:sp>
      <p:sp>
        <p:nvSpPr>
          <p:cNvPr id="6" name="Нижний колонтитул 5"/>
          <p:cNvSpPr txBox="1">
            <a:spLocks noGrp="1"/>
          </p:cNvSpPr>
          <p:nvPr>
            <p:ph type="ftr" sz="quarter" idx="4"/>
          </p:nvPr>
        </p:nvSpPr>
        <p:spPr>
          <a:xfrm>
            <a:off x="0" y="10157400"/>
            <a:ext cx="3280680" cy="534240"/>
          </a:xfrm>
          <a:prstGeom prst="rect">
            <a:avLst/>
          </a:prstGeom>
          <a:noFill/>
          <a:ln>
            <a:noFill/>
          </a:ln>
        </p:spPr>
        <p:txBody>
          <a:bodyPr lIns="0" tIns="0" rIns="0" bIns="0" anchor="b"/>
          <a:lstStyle>
            <a:lvl1pPr lvl="0" rtl="0" hangingPunct="0">
              <a:buNone/>
              <a:tabLst/>
              <a:defRPr lang="x-none" sz="1400" kern="1200">
                <a:latin typeface="Times New Roman" pitchFamily="18"/>
                <a:ea typeface="Andale Sans UI" pitchFamily="2"/>
                <a:cs typeface="Tahoma" pitchFamily="2"/>
              </a:defRPr>
            </a:lvl1pPr>
          </a:lstStyle>
          <a:p>
            <a:pPr lvl="0"/>
            <a:endParaRPr lang="x-none"/>
          </a:p>
        </p:txBody>
      </p:sp>
      <p:sp>
        <p:nvSpPr>
          <p:cNvPr id="7" name="Номер слайда 6"/>
          <p:cNvSpPr txBox="1">
            <a:spLocks noGrp="1"/>
          </p:cNvSpPr>
          <p:nvPr>
            <p:ph type="sldNum" sz="quarter" idx="5"/>
          </p:nvPr>
        </p:nvSpPr>
        <p:spPr>
          <a:xfrm>
            <a:off x="4278960" y="10157400"/>
            <a:ext cx="3280680" cy="534240"/>
          </a:xfrm>
          <a:prstGeom prst="rect">
            <a:avLst/>
          </a:prstGeom>
          <a:noFill/>
          <a:ln>
            <a:noFill/>
          </a:ln>
        </p:spPr>
        <p:txBody>
          <a:bodyPr lIns="0" tIns="0" rIns="0" bIns="0" anchor="b"/>
          <a:lstStyle>
            <a:lvl1pPr lvl="0" algn="r" rtl="0" hangingPunct="0">
              <a:buNone/>
              <a:tabLst/>
              <a:defRPr lang="x-none" sz="1400" kern="1200">
                <a:latin typeface="Times New Roman" pitchFamily="18"/>
                <a:ea typeface="Andale Sans UI" pitchFamily="2"/>
                <a:cs typeface="Tahoma" pitchFamily="2"/>
              </a:defRPr>
            </a:lvl1pPr>
          </a:lstStyle>
          <a:p>
            <a:pPr lvl="0"/>
            <a:fld id="{5513E944-68A8-4628-9A27-03848B739B6C}" type="slidenum">
              <a:rPr/>
              <a:pPr lvl="0"/>
              <a:t>‹#›</a:t>
            </a:fld>
            <a:endParaRPr lang="x-none"/>
          </a:p>
        </p:txBody>
      </p:sp>
    </p:spTree>
  </p:cSld>
  <p:clrMap bg1="lt1" tx1="dk1" bg2="lt2" tx2="dk2" accent1="accent1" accent2="accent2" accent3="accent3" accent4="accent4" accent5="accent5" accent6="accent6" hlink="hlink" folHlink="folHlink"/>
  <p:notesStyle>
    <a:lvl1pPr marL="216000" marR="0" indent="-216000" rtl="0" hangingPunct="0">
      <a:tabLst/>
      <a:defRPr lang="x-none" sz="2000" b="0" i="0" u="none" strike="noStrike" kern="1200">
        <a:ln>
          <a:noFill/>
        </a:ln>
        <a:latin typeface="Arial" pitchFamily="18"/>
        <a:cs typeface="Tahoma"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a:xfrm>
            <a:off x="756000" y="5078520"/>
            <a:ext cx="6047640" cy="4811400"/>
          </a:xfrm>
        </p:spPr>
        <p:txBody>
          <a:bodyPr>
            <a:spAutoFit/>
          </a:bodyPr>
          <a:lstStyle/>
          <a:p>
            <a:endParaRPr lang="x-non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Заметки 2"/>
          <p:cNvSpPr txBox="1">
            <a:spLocks noGrp="1"/>
          </p:cNvSpPr>
          <p:nvPr>
            <p:ph type="body" sz="quarter" idx="1"/>
          </p:nvPr>
        </p:nvSpPr>
        <p:spPr/>
        <p:txBody>
          <a:bodyPr/>
          <a:lstStyle/>
          <a:p>
            <a:endParaRPr lang="x-non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650" y="2347913"/>
            <a:ext cx="8569325" cy="1620837"/>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12888" y="4283075"/>
            <a:ext cx="7056437"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lvl="0"/>
            <a:endParaRPr lang="x-none"/>
          </a:p>
        </p:txBody>
      </p:sp>
      <p:sp>
        <p:nvSpPr>
          <p:cNvPr id="5" name="Нижний колонтитул 4"/>
          <p:cNvSpPr>
            <a:spLocks noGrp="1"/>
          </p:cNvSpPr>
          <p:nvPr>
            <p:ph type="ftr" sz="quarter" idx="11"/>
          </p:nvPr>
        </p:nvSpPr>
        <p:spPr/>
        <p:txBody>
          <a:bodyPr/>
          <a:lstStyle/>
          <a:p>
            <a:pPr lvl="0"/>
            <a:endParaRPr lang="x-none"/>
          </a:p>
        </p:txBody>
      </p:sp>
      <p:sp>
        <p:nvSpPr>
          <p:cNvPr id="6" name="Номер слайда 5"/>
          <p:cNvSpPr>
            <a:spLocks noGrp="1"/>
          </p:cNvSpPr>
          <p:nvPr>
            <p:ph type="sldNum" sz="quarter" idx="12"/>
          </p:nvPr>
        </p:nvSpPr>
        <p:spPr/>
        <p:txBody>
          <a:bodyPr/>
          <a:lstStyle/>
          <a:p>
            <a:pPr lvl="0"/>
            <a:fld id="{34839B60-A01D-4366-9036-5442D73FB4BC}" type="slidenum">
              <a:rPr/>
              <a:pPr lvl="0"/>
              <a:t>‹#›</a:t>
            </a:fld>
            <a:endParaRPr lang="x-none"/>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endParaRPr lang="x-none"/>
          </a:p>
        </p:txBody>
      </p:sp>
      <p:sp>
        <p:nvSpPr>
          <p:cNvPr id="5" name="Нижний колонтитул 4"/>
          <p:cNvSpPr>
            <a:spLocks noGrp="1"/>
          </p:cNvSpPr>
          <p:nvPr>
            <p:ph type="ftr" sz="quarter" idx="11"/>
          </p:nvPr>
        </p:nvSpPr>
        <p:spPr/>
        <p:txBody>
          <a:bodyPr/>
          <a:lstStyle/>
          <a:p>
            <a:pPr lvl="0"/>
            <a:endParaRPr lang="x-none"/>
          </a:p>
        </p:txBody>
      </p:sp>
      <p:sp>
        <p:nvSpPr>
          <p:cNvPr id="6" name="Номер слайда 5"/>
          <p:cNvSpPr>
            <a:spLocks noGrp="1"/>
          </p:cNvSpPr>
          <p:nvPr>
            <p:ph type="sldNum" sz="quarter" idx="12"/>
          </p:nvPr>
        </p:nvSpPr>
        <p:spPr/>
        <p:txBody>
          <a:bodyPr/>
          <a:lstStyle/>
          <a:p>
            <a:pPr lvl="0"/>
            <a:fld id="{B313C4C1-6603-4802-92A5-6C70D514365D}" type="slidenum">
              <a:rPr/>
              <a:pPr lvl="0"/>
              <a:t>‹#›</a:t>
            </a:fld>
            <a:endParaRPr lang="x-none"/>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308850" y="301625"/>
            <a:ext cx="2266950" cy="64563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03238" y="301625"/>
            <a:ext cx="6653212" cy="64563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endParaRPr lang="x-none"/>
          </a:p>
        </p:txBody>
      </p:sp>
      <p:sp>
        <p:nvSpPr>
          <p:cNvPr id="5" name="Нижний колонтитул 4"/>
          <p:cNvSpPr>
            <a:spLocks noGrp="1"/>
          </p:cNvSpPr>
          <p:nvPr>
            <p:ph type="ftr" sz="quarter" idx="11"/>
          </p:nvPr>
        </p:nvSpPr>
        <p:spPr/>
        <p:txBody>
          <a:bodyPr/>
          <a:lstStyle/>
          <a:p>
            <a:pPr lvl="0"/>
            <a:endParaRPr lang="x-none"/>
          </a:p>
        </p:txBody>
      </p:sp>
      <p:sp>
        <p:nvSpPr>
          <p:cNvPr id="6" name="Номер слайда 5"/>
          <p:cNvSpPr>
            <a:spLocks noGrp="1"/>
          </p:cNvSpPr>
          <p:nvPr>
            <p:ph type="sldNum" sz="quarter" idx="12"/>
          </p:nvPr>
        </p:nvSpPr>
        <p:spPr/>
        <p:txBody>
          <a:bodyPr/>
          <a:lstStyle/>
          <a:p>
            <a:pPr lvl="0"/>
            <a:fld id="{03E6BE7E-D927-403F-9284-4B21045A9221}" type="slidenum">
              <a:rPr/>
              <a:pPr lvl="0"/>
              <a:t>‹#›</a:t>
            </a:fld>
            <a:endParaRPr lang="x-non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lvl="0"/>
            <a:endParaRPr lang="x-none"/>
          </a:p>
        </p:txBody>
      </p:sp>
      <p:sp>
        <p:nvSpPr>
          <p:cNvPr id="5" name="Нижний колонтитул 4"/>
          <p:cNvSpPr>
            <a:spLocks noGrp="1"/>
          </p:cNvSpPr>
          <p:nvPr>
            <p:ph type="ftr" sz="quarter" idx="11"/>
          </p:nvPr>
        </p:nvSpPr>
        <p:spPr/>
        <p:txBody>
          <a:bodyPr/>
          <a:lstStyle/>
          <a:p>
            <a:pPr lvl="0"/>
            <a:endParaRPr lang="x-none"/>
          </a:p>
        </p:txBody>
      </p:sp>
      <p:sp>
        <p:nvSpPr>
          <p:cNvPr id="6" name="Номер слайда 5"/>
          <p:cNvSpPr>
            <a:spLocks noGrp="1"/>
          </p:cNvSpPr>
          <p:nvPr>
            <p:ph type="sldNum" sz="quarter" idx="12"/>
          </p:nvPr>
        </p:nvSpPr>
        <p:spPr/>
        <p:txBody>
          <a:bodyPr/>
          <a:lstStyle/>
          <a:p>
            <a:pPr lvl="0"/>
            <a:fld id="{9E05CD02-8F4A-403B-A7B9-6A2291CB6939}" type="slidenum">
              <a:rPr/>
              <a:pPr lvl="0"/>
              <a:t>‹#›</a:t>
            </a:fld>
            <a:endParaRPr lang="x-none"/>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6925" y="4857750"/>
            <a:ext cx="8567738" cy="15017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96925" y="3203575"/>
            <a:ext cx="8567738"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lvl="0"/>
            <a:endParaRPr lang="x-none"/>
          </a:p>
        </p:txBody>
      </p:sp>
      <p:sp>
        <p:nvSpPr>
          <p:cNvPr id="5" name="Нижний колонтитул 4"/>
          <p:cNvSpPr>
            <a:spLocks noGrp="1"/>
          </p:cNvSpPr>
          <p:nvPr>
            <p:ph type="ftr" sz="quarter" idx="11"/>
          </p:nvPr>
        </p:nvSpPr>
        <p:spPr/>
        <p:txBody>
          <a:bodyPr/>
          <a:lstStyle/>
          <a:p>
            <a:pPr lvl="0"/>
            <a:endParaRPr lang="x-none"/>
          </a:p>
        </p:txBody>
      </p:sp>
      <p:sp>
        <p:nvSpPr>
          <p:cNvPr id="6" name="Номер слайда 5"/>
          <p:cNvSpPr>
            <a:spLocks noGrp="1"/>
          </p:cNvSpPr>
          <p:nvPr>
            <p:ph type="sldNum" sz="quarter" idx="12"/>
          </p:nvPr>
        </p:nvSpPr>
        <p:spPr/>
        <p:txBody>
          <a:bodyPr/>
          <a:lstStyle/>
          <a:p>
            <a:pPr lvl="0"/>
            <a:fld id="{4D5C309B-1223-4FF9-9C24-90B0F789D061}" type="slidenum">
              <a:rPr/>
              <a:pPr lvl="0"/>
              <a:t>‹#›</a:t>
            </a:fld>
            <a:endParaRPr lang="x-none"/>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03238" y="1768475"/>
            <a:ext cx="4459287"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14925" y="1768475"/>
            <a:ext cx="4460875"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lvl="0"/>
            <a:endParaRPr lang="x-none"/>
          </a:p>
        </p:txBody>
      </p:sp>
      <p:sp>
        <p:nvSpPr>
          <p:cNvPr id="6" name="Нижний колонтитул 5"/>
          <p:cNvSpPr>
            <a:spLocks noGrp="1"/>
          </p:cNvSpPr>
          <p:nvPr>
            <p:ph type="ftr" sz="quarter" idx="11"/>
          </p:nvPr>
        </p:nvSpPr>
        <p:spPr/>
        <p:txBody>
          <a:bodyPr/>
          <a:lstStyle/>
          <a:p>
            <a:pPr lvl="0"/>
            <a:endParaRPr lang="x-none"/>
          </a:p>
        </p:txBody>
      </p:sp>
      <p:sp>
        <p:nvSpPr>
          <p:cNvPr id="7" name="Номер слайда 6"/>
          <p:cNvSpPr>
            <a:spLocks noGrp="1"/>
          </p:cNvSpPr>
          <p:nvPr>
            <p:ph type="sldNum" sz="quarter" idx="12"/>
          </p:nvPr>
        </p:nvSpPr>
        <p:spPr/>
        <p:txBody>
          <a:bodyPr/>
          <a:lstStyle/>
          <a:p>
            <a:pPr lvl="0"/>
            <a:fld id="{A767DF58-BED2-4897-8E3A-57BAE995DC97}" type="slidenum">
              <a:rPr/>
              <a:pPr lvl="0"/>
              <a:t>‹#›</a:t>
            </a:fld>
            <a:endParaRPr lang="x-none"/>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825" y="303213"/>
            <a:ext cx="9072563" cy="1258887"/>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lvl="0"/>
            <a:endParaRPr lang="x-none"/>
          </a:p>
        </p:txBody>
      </p:sp>
      <p:sp>
        <p:nvSpPr>
          <p:cNvPr id="8" name="Нижний колонтитул 7"/>
          <p:cNvSpPr>
            <a:spLocks noGrp="1"/>
          </p:cNvSpPr>
          <p:nvPr>
            <p:ph type="ftr" sz="quarter" idx="11"/>
          </p:nvPr>
        </p:nvSpPr>
        <p:spPr/>
        <p:txBody>
          <a:bodyPr/>
          <a:lstStyle/>
          <a:p>
            <a:pPr lvl="0"/>
            <a:endParaRPr lang="x-none"/>
          </a:p>
        </p:txBody>
      </p:sp>
      <p:sp>
        <p:nvSpPr>
          <p:cNvPr id="9" name="Номер слайда 8"/>
          <p:cNvSpPr>
            <a:spLocks noGrp="1"/>
          </p:cNvSpPr>
          <p:nvPr>
            <p:ph type="sldNum" sz="quarter" idx="12"/>
          </p:nvPr>
        </p:nvSpPr>
        <p:spPr/>
        <p:txBody>
          <a:bodyPr/>
          <a:lstStyle/>
          <a:p>
            <a:pPr lvl="0"/>
            <a:fld id="{A0CF80AA-16E4-458F-978F-F493B88FA2AE}" type="slidenum">
              <a:rPr/>
              <a:pPr lvl="0"/>
              <a:t>‹#›</a:t>
            </a:fld>
            <a:endParaRPr lang="x-none"/>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lvl="0"/>
            <a:endParaRPr lang="x-none"/>
          </a:p>
        </p:txBody>
      </p:sp>
      <p:sp>
        <p:nvSpPr>
          <p:cNvPr id="4" name="Нижний колонтитул 3"/>
          <p:cNvSpPr>
            <a:spLocks noGrp="1"/>
          </p:cNvSpPr>
          <p:nvPr>
            <p:ph type="ftr" sz="quarter" idx="11"/>
          </p:nvPr>
        </p:nvSpPr>
        <p:spPr/>
        <p:txBody>
          <a:bodyPr/>
          <a:lstStyle/>
          <a:p>
            <a:pPr lvl="0"/>
            <a:endParaRPr lang="x-none"/>
          </a:p>
        </p:txBody>
      </p:sp>
      <p:sp>
        <p:nvSpPr>
          <p:cNvPr id="5" name="Номер слайда 4"/>
          <p:cNvSpPr>
            <a:spLocks noGrp="1"/>
          </p:cNvSpPr>
          <p:nvPr>
            <p:ph type="sldNum" sz="quarter" idx="12"/>
          </p:nvPr>
        </p:nvSpPr>
        <p:spPr/>
        <p:txBody>
          <a:bodyPr/>
          <a:lstStyle/>
          <a:p>
            <a:pPr lvl="0"/>
            <a:fld id="{19A7D1C1-D7C1-4267-88C2-4678D33511D2}" type="slidenum">
              <a:rPr/>
              <a:pPr lvl="0"/>
              <a:t>‹#›</a:t>
            </a:fld>
            <a:endParaRPr lang="x-none"/>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lvl="0"/>
            <a:endParaRPr lang="x-none"/>
          </a:p>
        </p:txBody>
      </p:sp>
      <p:sp>
        <p:nvSpPr>
          <p:cNvPr id="3" name="Нижний колонтитул 2"/>
          <p:cNvSpPr>
            <a:spLocks noGrp="1"/>
          </p:cNvSpPr>
          <p:nvPr>
            <p:ph type="ftr" sz="quarter" idx="11"/>
          </p:nvPr>
        </p:nvSpPr>
        <p:spPr/>
        <p:txBody>
          <a:bodyPr/>
          <a:lstStyle/>
          <a:p>
            <a:pPr lvl="0"/>
            <a:endParaRPr lang="x-none"/>
          </a:p>
        </p:txBody>
      </p:sp>
      <p:sp>
        <p:nvSpPr>
          <p:cNvPr id="4" name="Номер слайда 3"/>
          <p:cNvSpPr>
            <a:spLocks noGrp="1"/>
          </p:cNvSpPr>
          <p:nvPr>
            <p:ph type="sldNum" sz="quarter" idx="12"/>
          </p:nvPr>
        </p:nvSpPr>
        <p:spPr/>
        <p:txBody>
          <a:bodyPr/>
          <a:lstStyle/>
          <a:p>
            <a:pPr lvl="0"/>
            <a:fld id="{04263B95-8D9D-473F-AC80-3D17FADD6E02}" type="slidenum">
              <a:rPr/>
              <a:pPr lvl="0"/>
              <a:t>‹#›</a:t>
            </a:fld>
            <a:endParaRPr lang="x-none"/>
          </a:p>
        </p:txBody>
      </p:sp>
    </p:spTree>
  </p:cSld>
  <p:clrMapOvr>
    <a:masterClrMapping/>
  </p:clrMapOvr>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4825" y="301625"/>
            <a:ext cx="3316288" cy="1279525"/>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lvl="0"/>
            <a:endParaRPr lang="x-none"/>
          </a:p>
        </p:txBody>
      </p:sp>
      <p:sp>
        <p:nvSpPr>
          <p:cNvPr id="6" name="Нижний колонтитул 5"/>
          <p:cNvSpPr>
            <a:spLocks noGrp="1"/>
          </p:cNvSpPr>
          <p:nvPr>
            <p:ph type="ftr" sz="quarter" idx="11"/>
          </p:nvPr>
        </p:nvSpPr>
        <p:spPr/>
        <p:txBody>
          <a:bodyPr/>
          <a:lstStyle/>
          <a:p>
            <a:pPr lvl="0"/>
            <a:endParaRPr lang="x-none"/>
          </a:p>
        </p:txBody>
      </p:sp>
      <p:sp>
        <p:nvSpPr>
          <p:cNvPr id="7" name="Номер слайда 6"/>
          <p:cNvSpPr>
            <a:spLocks noGrp="1"/>
          </p:cNvSpPr>
          <p:nvPr>
            <p:ph type="sldNum" sz="quarter" idx="12"/>
          </p:nvPr>
        </p:nvSpPr>
        <p:spPr/>
        <p:txBody>
          <a:bodyPr/>
          <a:lstStyle/>
          <a:p>
            <a:pPr lvl="0"/>
            <a:fld id="{85D62253-68ED-4BD5-9E8B-2D90B928B387}" type="slidenum">
              <a:rPr/>
              <a:pPr lvl="0"/>
              <a:t>‹#›</a:t>
            </a:fld>
            <a:endParaRPr lang="x-none"/>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6438" y="5291138"/>
            <a:ext cx="6048375" cy="625475"/>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lvl="0"/>
            <a:endParaRPr lang="x-none"/>
          </a:p>
        </p:txBody>
      </p:sp>
      <p:sp>
        <p:nvSpPr>
          <p:cNvPr id="6" name="Нижний колонтитул 5"/>
          <p:cNvSpPr>
            <a:spLocks noGrp="1"/>
          </p:cNvSpPr>
          <p:nvPr>
            <p:ph type="ftr" sz="quarter" idx="11"/>
          </p:nvPr>
        </p:nvSpPr>
        <p:spPr/>
        <p:txBody>
          <a:bodyPr/>
          <a:lstStyle/>
          <a:p>
            <a:pPr lvl="0"/>
            <a:endParaRPr lang="x-none"/>
          </a:p>
        </p:txBody>
      </p:sp>
      <p:sp>
        <p:nvSpPr>
          <p:cNvPr id="7" name="Номер слайда 6"/>
          <p:cNvSpPr>
            <a:spLocks noGrp="1"/>
          </p:cNvSpPr>
          <p:nvPr>
            <p:ph type="sldNum" sz="quarter" idx="12"/>
          </p:nvPr>
        </p:nvSpPr>
        <p:spPr/>
        <p:txBody>
          <a:bodyPr/>
          <a:lstStyle/>
          <a:p>
            <a:pPr lvl="0"/>
            <a:fld id="{75A8592E-D411-4DF1-A761-A70000E1DA9B}" type="slidenum">
              <a:rPr/>
              <a:pPr lvl="0"/>
              <a:t>‹#›</a:t>
            </a:fld>
            <a:endParaRPr lang="x-none"/>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503999" y="301320"/>
            <a:ext cx="9071640" cy="12621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x-none"/>
          </a:p>
        </p:txBody>
      </p:sp>
      <p:sp>
        <p:nvSpPr>
          <p:cNvPr id="3" name="Текст 2"/>
          <p:cNvSpPr txBox="1">
            <a:spLocks noGrp="1"/>
          </p:cNvSpPr>
          <p:nvPr>
            <p:ph type="body" idx="1"/>
          </p:nvPr>
        </p:nvSpPr>
        <p:spPr>
          <a:xfrm>
            <a:off x="503999" y="1769040"/>
            <a:ext cx="9071640" cy="4989240"/>
          </a:xfrm>
          <a:prstGeom prst="rect">
            <a:avLst/>
          </a:prstGeom>
          <a:noFill/>
          <a:ln>
            <a:noFill/>
          </a:ln>
        </p:spPr>
        <p:txBody>
          <a:bodyPr lIns="0" tIns="0" rIns="0" bIns="0"/>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x-none"/>
          </a:p>
        </p:txBody>
      </p:sp>
      <p:sp>
        <p:nvSpPr>
          <p:cNvPr id="4" name="Дата 3"/>
          <p:cNvSpPr txBox="1">
            <a:spLocks noGrp="1"/>
          </p:cNvSpPr>
          <p:nvPr>
            <p:ph type="dt" sz="half" idx="2"/>
          </p:nvPr>
        </p:nvSpPr>
        <p:spPr>
          <a:xfrm>
            <a:off x="503999" y="6887160"/>
            <a:ext cx="2348280" cy="521280"/>
          </a:xfrm>
          <a:prstGeom prst="rect">
            <a:avLst/>
          </a:prstGeom>
          <a:noFill/>
          <a:ln>
            <a:noFill/>
          </a:ln>
        </p:spPr>
        <p:txBody>
          <a:bodyPr lIns="0" tIns="0" rIns="0" bIns="0"/>
          <a:lstStyle>
            <a:lvl1pPr lvl="0" rtl="0" hangingPunct="0">
              <a:buNone/>
              <a:tabLst/>
              <a:defRPr lang="x-none" sz="1400" kern="1200">
                <a:latin typeface="Times New Roman" pitchFamily="18"/>
                <a:ea typeface="Andale Sans UI" pitchFamily="2"/>
                <a:cs typeface="Tahoma" pitchFamily="2"/>
              </a:defRPr>
            </a:lvl1pPr>
          </a:lstStyle>
          <a:p>
            <a:pPr lvl="0"/>
            <a:endParaRPr lang="x-none"/>
          </a:p>
        </p:txBody>
      </p:sp>
      <p:sp>
        <p:nvSpPr>
          <p:cNvPr id="5" name="Нижний колонтитул 4"/>
          <p:cNvSpPr txBox="1">
            <a:spLocks noGrp="1"/>
          </p:cNvSpPr>
          <p:nvPr>
            <p:ph type="ftr" sz="quarter" idx="3"/>
          </p:nvPr>
        </p:nvSpPr>
        <p:spPr>
          <a:xfrm>
            <a:off x="3447360" y="6887160"/>
            <a:ext cx="3195000" cy="521280"/>
          </a:xfrm>
          <a:prstGeom prst="rect">
            <a:avLst/>
          </a:prstGeom>
          <a:noFill/>
          <a:ln>
            <a:noFill/>
          </a:ln>
        </p:spPr>
        <p:txBody>
          <a:bodyPr lIns="0" tIns="0" rIns="0" bIns="0"/>
          <a:lstStyle>
            <a:lvl1pPr lvl="0" algn="ctr" rtl="0" hangingPunct="0">
              <a:buNone/>
              <a:tabLst/>
              <a:defRPr lang="x-none" sz="1400" kern="1200">
                <a:latin typeface="Times New Roman" pitchFamily="18"/>
                <a:ea typeface="Andale Sans UI" pitchFamily="2"/>
                <a:cs typeface="Tahoma" pitchFamily="2"/>
              </a:defRPr>
            </a:lvl1pPr>
          </a:lstStyle>
          <a:p>
            <a:pPr lvl="0"/>
            <a:endParaRPr lang="x-none"/>
          </a:p>
        </p:txBody>
      </p:sp>
      <p:sp>
        <p:nvSpPr>
          <p:cNvPr id="6" name="Номер слайда 5"/>
          <p:cNvSpPr txBox="1">
            <a:spLocks noGrp="1"/>
          </p:cNvSpPr>
          <p:nvPr>
            <p:ph type="sldNum" sz="quarter" idx="4"/>
          </p:nvPr>
        </p:nvSpPr>
        <p:spPr>
          <a:xfrm>
            <a:off x="7227360" y="6887160"/>
            <a:ext cx="2348280" cy="521280"/>
          </a:xfrm>
          <a:prstGeom prst="rect">
            <a:avLst/>
          </a:prstGeom>
          <a:noFill/>
          <a:ln>
            <a:noFill/>
          </a:ln>
        </p:spPr>
        <p:txBody>
          <a:bodyPr lIns="0" tIns="0" rIns="0" bIns="0"/>
          <a:lstStyle>
            <a:lvl1pPr lvl="0" algn="r" rtl="0" hangingPunct="0">
              <a:buNone/>
              <a:tabLst/>
              <a:defRPr lang="x-none" sz="1400" kern="1200">
                <a:latin typeface="Times New Roman" pitchFamily="18"/>
                <a:ea typeface="Andale Sans UI" pitchFamily="2"/>
                <a:cs typeface="Tahoma" pitchFamily="2"/>
              </a:defRPr>
            </a:lvl1pPr>
          </a:lstStyle>
          <a:p>
            <a:pPr lvl="0"/>
            <a:fld id="{8ABE8D87-2EE3-48A0-A21C-B7D0176531BD}" type="slidenum">
              <a:rPr/>
              <a:pPr lvl="0"/>
              <a:t>‹#›</a:t>
            </a:fld>
            <a:endParaRPr lang="x-non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rtl="0" hangingPunct="0">
        <a:tabLst/>
        <a:defRPr lang="x-none" sz="4400" b="0" i="0" u="none" strike="noStrike" kern="1200">
          <a:ln>
            <a:noFill/>
          </a:ln>
          <a:latin typeface="Arial" pitchFamily="18"/>
          <a:cs typeface="Tahoma" pitchFamily="2"/>
        </a:defRPr>
      </a:lvl1pPr>
    </p:titleStyle>
    <p:bodyStyle>
      <a:lvl1pPr rtl="0" hangingPunct="0">
        <a:spcBef>
          <a:spcPts val="0"/>
        </a:spcBef>
        <a:spcAft>
          <a:spcPts val="1417"/>
        </a:spcAft>
        <a:tabLst/>
        <a:defRPr lang="x-none" sz="3200" b="0" i="0" u="none" strike="noStrike" kern="1200">
          <a:ln>
            <a:noFill/>
          </a:ln>
          <a:latin typeface="Arial" pitchFamily="18"/>
          <a:cs typeface="Tahoma" pitchFamily="2"/>
        </a:defRPr>
      </a:lvl1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kakprosto.ru/kak-818297-istoriya-sozdaniya-freski-taynaya-vecherya"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hyperlink" Target="http://klikabol.com/2016/10/interesneyshie-fakty-o-kartine-taynaya-vecherya.html" TargetMode="External"/><Relationship Id="rId4" Type="http://schemas.openxmlformats.org/officeDocument/2006/relationships/hyperlink" Target="http://stories-of-success.ru/leonardo-da-vinch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solidFill>
                  <a:srgbClr val="CC3300"/>
                </a:solidFill>
              </a:rPr>
              <a:t>Творчество художника через одно его произведение</a:t>
            </a:r>
          </a:p>
        </p:txBody>
      </p:sp>
      <p:sp>
        <p:nvSpPr>
          <p:cNvPr id="3" name="Текст 2"/>
          <p:cNvSpPr txBox="1">
            <a:spLocks noGrp="1"/>
          </p:cNvSpPr>
          <p:nvPr>
            <p:ph type="body" idx="4294967295"/>
          </p:nvPr>
        </p:nvSpPr>
        <p:spPr>
          <a:xfrm>
            <a:off x="503999" y="1769040"/>
            <a:ext cx="9071640" cy="237960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lgn="ctr">
              <a:buNone/>
            </a:pPr>
            <a:r>
              <a:rPr lang="ru-RU" sz="4400" b="1">
                <a:solidFill>
                  <a:srgbClr val="00CC00"/>
                </a:solidFill>
              </a:rPr>
              <a:t>"ТАЙНАЯ ВЕЧЕРЯ"</a:t>
            </a:r>
          </a:p>
          <a:p>
            <a:pPr lvl="0" algn="ctr">
              <a:buNone/>
            </a:pPr>
            <a:r>
              <a:rPr lang="ru-RU" sz="4400" b="1">
                <a:solidFill>
                  <a:srgbClr val="801900"/>
                </a:solidFill>
              </a:rPr>
              <a:t>Леонардо да Винчи</a:t>
            </a:r>
          </a:p>
        </p:txBody>
      </p:sp>
      <p:sp>
        <p:nvSpPr>
          <p:cNvPr id="4" name="Текст 3"/>
          <p:cNvSpPr txBox="1">
            <a:spLocks noGrp="1"/>
          </p:cNvSpPr>
          <p:nvPr>
            <p:ph type="body" idx="4294967295"/>
          </p:nvPr>
        </p:nvSpPr>
        <p:spPr>
          <a:xfrm>
            <a:off x="503999" y="4375080"/>
            <a:ext cx="9071640" cy="237960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lgn="r">
              <a:buNone/>
            </a:pPr>
            <a:r>
              <a:rPr lang="ru-RU" sz="2600"/>
              <a:t>Выполнил</a:t>
            </a:r>
          </a:p>
          <a:p>
            <a:pPr lvl="0" algn="r">
              <a:buNone/>
            </a:pPr>
            <a:r>
              <a:rPr lang="ru-RU" sz="2600"/>
              <a:t>Ученица 7 класса</a:t>
            </a:r>
          </a:p>
          <a:p>
            <a:pPr lvl="0" algn="r">
              <a:buNone/>
            </a:pPr>
            <a:r>
              <a:rPr lang="ru-RU" sz="2600"/>
              <a:t>Тимофеева Ольга</a:t>
            </a:r>
          </a:p>
          <a:p>
            <a:pPr lvl="0" algn="ctr">
              <a:buNone/>
            </a:pPr>
            <a:r>
              <a:rPr lang="ru-RU"/>
              <a:t>с.Малая Камала, 2017 г.</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x-none"/>
          </a:p>
        </p:txBody>
      </p:sp>
      <p:sp>
        <p:nvSpPr>
          <p:cNvPr id="3" name="Текст 2"/>
          <p:cNvSpPr txBox="1">
            <a:spLocks noGrp="1"/>
          </p:cNvSpPr>
          <p:nvPr>
            <p:ph type="body" idx="4294967295"/>
          </p:nvPr>
        </p:nvSpPr>
        <p:spPr>
          <a:xfrm>
            <a:off x="503999"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endParaRPr lang="x-none"/>
          </a:p>
        </p:txBody>
      </p:sp>
      <p:sp>
        <p:nvSpPr>
          <p:cNvPr id="4" name="Текст 3"/>
          <p:cNvSpPr txBox="1">
            <a:spLocks noGrp="1"/>
          </p:cNvSpPr>
          <p:nvPr>
            <p:ph type="body" idx="4294967295"/>
          </p:nvPr>
        </p:nvSpPr>
        <p:spPr>
          <a:xfrm>
            <a:off x="5151960" y="1769040"/>
            <a:ext cx="4426560" cy="52880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buNone/>
            </a:pPr>
            <a:r>
              <a:rPr lang="ru-RU" sz="2200"/>
              <a:t>Но даже и в полуразрушенном состоянии "Тайная вечеря" производит неизлагаемое впечатление. Французкий король Франциск 1, захвативший Милан в 16 веке, был в восторге от "Тайной вечери" и пожелал перевезти в Париж. Он предлагал большие деньги тому, кто найдет способ переправить эти фреки во Францию. И только потому оставил этот проект, что инженеры отступились перед трудностью данного предприятия.</a:t>
            </a:r>
          </a:p>
        </p:txBody>
      </p:sp>
      <p:pic>
        <p:nvPicPr>
          <p:cNvPr id="5" name="Рисунок 4"/>
          <p:cNvPicPr>
            <a:picLocks noChangeAspect="1"/>
          </p:cNvPicPr>
          <p:nvPr/>
        </p:nvPicPr>
        <p:blipFill>
          <a:blip r:embed="rId3" cstate="print">
            <a:alphaModFix/>
            <a:lum/>
          </a:blip>
          <a:srcRect/>
          <a:stretch>
            <a:fillRect/>
          </a:stretch>
        </p:blipFill>
        <p:spPr>
          <a:xfrm>
            <a:off x="278640" y="2030760"/>
            <a:ext cx="4955400" cy="3596040"/>
          </a:xfrm>
          <a:prstGeom prst="rect">
            <a:avLst/>
          </a:prstGeom>
          <a:noFill/>
          <a:ln>
            <a:noFill/>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Источники информации</a:t>
            </a:r>
          </a:p>
        </p:txBody>
      </p:sp>
      <p:sp>
        <p:nvSpPr>
          <p:cNvPr id="3" name="Подзаголовок 2"/>
          <p:cNvSpPr txBox="1">
            <a:spLocks noGrp="1"/>
          </p:cNvSpPr>
          <p:nvPr>
            <p:ph type="subTitle" idx="4294967295"/>
          </p:nvPr>
        </p:nvSpPr>
        <p:spPr/>
        <p:txBody>
          <a:bodyPr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indent="0" algn="ctr"/>
            <a:endParaRPr lang="x-none"/>
          </a:p>
        </p:txBody>
      </p:sp>
      <p:sp>
        <p:nvSpPr>
          <p:cNvPr id="4" name="TextBox 3"/>
          <p:cNvSpPr txBox="1"/>
          <p:nvPr/>
        </p:nvSpPr>
        <p:spPr>
          <a:xfrm>
            <a:off x="503999" y="2001240"/>
            <a:ext cx="8178840" cy="347040"/>
          </a:xfrm>
          <a:prstGeom prst="rect">
            <a:avLst/>
          </a:prstGeom>
          <a:noFill/>
          <a:ln>
            <a:noFill/>
          </a:ln>
        </p:spPr>
        <p:txBody>
          <a:bodyPr vert="horz" wrap="none"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hlinkClick r:id="rId3"/>
              </a:rPr>
              <a:t>http://www.kakprosto.ru/kak-818297-istoriya-sozdaniya-freski-taynaya-vecherya</a:t>
            </a:r>
          </a:p>
        </p:txBody>
      </p:sp>
      <p:sp>
        <p:nvSpPr>
          <p:cNvPr id="5" name="TextBox 4"/>
          <p:cNvSpPr txBox="1"/>
          <p:nvPr/>
        </p:nvSpPr>
        <p:spPr>
          <a:xfrm>
            <a:off x="3486960" y="3384720"/>
            <a:ext cx="3173760" cy="813240"/>
          </a:xfrm>
          <a:prstGeom prst="rect">
            <a:avLst/>
          </a:prstGeom>
          <a:noFill/>
          <a:ln>
            <a:noFill/>
          </a:ln>
        </p:spPr>
        <p:txBody>
          <a:bodyPr vert="horz" wrap="none"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1191"/>
              </a:spcBef>
              <a:spcAft>
                <a:spcPts val="992"/>
              </a:spcAft>
              <a:buNone/>
              <a:tabLst/>
            </a:pPr>
            <a:r>
              <a:rPr lang="de-DE" sz="1000" b="0" i="0" u="none" strike="noStrike" kern="1200">
                <a:ln>
                  <a:noFill/>
                </a:ln>
                <a:latin typeface="Arial" pitchFamily="18"/>
                <a:ea typeface="Andale Sans UI" pitchFamily="2"/>
                <a:cs typeface="Tahoma" pitchFamily="2"/>
              </a:rPr>
              <a:t> </a:t>
            </a:r>
          </a:p>
          <a:p>
            <a:pPr marL="0" marR="0" lvl="0" indent="0" algn="l" rtl="0" hangingPunct="0">
              <a:lnSpc>
                <a:spcPct val="100000"/>
              </a:lnSpc>
              <a:spcBef>
                <a:spcPts val="1191"/>
              </a:spcBef>
              <a:spcAft>
                <a:spcPts val="992"/>
              </a:spcAft>
              <a:buNone/>
              <a:tabLst/>
            </a:pPr>
            <a:endParaRPr lang="de-DE" sz="1000" b="0" i="0" u="none" strike="noStrike" kern="1200">
              <a:ln>
                <a:noFill/>
              </a:ln>
              <a:latin typeface="Arial" pitchFamily="18"/>
              <a:ea typeface="Andale Sans UI" pitchFamily="2"/>
              <a:cs typeface="Tahoma" pitchFamily="2"/>
            </a:endParaRPr>
          </a:p>
          <a:p>
            <a:pPr marL="0" marR="0" lvl="0" indent="0" algn="l" rtl="0" hangingPunct="0">
              <a:lnSpc>
                <a:spcPct val="100000"/>
              </a:lnSpc>
              <a:spcBef>
                <a:spcPts val="1191"/>
              </a:spcBef>
              <a:spcAft>
                <a:spcPts val="992"/>
              </a:spcAft>
              <a:buNone/>
              <a:tabLst/>
            </a:pPr>
            <a:endParaRPr lang="de-DE" sz="1000" b="0" i="0" u="none" strike="noStrike" kern="1200">
              <a:ln>
                <a:noFill/>
              </a:ln>
              <a:latin typeface="Arial" pitchFamily="18"/>
              <a:ea typeface="Andale Sans UI" pitchFamily="2"/>
              <a:cs typeface="Tahoma" pitchFamily="2"/>
            </a:endParaRPr>
          </a:p>
        </p:txBody>
      </p:sp>
      <p:sp>
        <p:nvSpPr>
          <p:cNvPr id="6" name="TextBox 5"/>
          <p:cNvSpPr txBox="1"/>
          <p:nvPr/>
        </p:nvSpPr>
        <p:spPr>
          <a:xfrm>
            <a:off x="562680" y="2518200"/>
            <a:ext cx="4797000" cy="347040"/>
          </a:xfrm>
          <a:prstGeom prst="rect">
            <a:avLst/>
          </a:prstGeom>
          <a:noFill/>
          <a:ln>
            <a:noFill/>
          </a:ln>
        </p:spPr>
        <p:txBody>
          <a:bodyPr vert="horz" wrap="none"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1191"/>
              </a:spcBef>
              <a:spcAft>
                <a:spcPts val="992"/>
              </a:spcAft>
              <a:buNone/>
              <a:tabLst/>
            </a:pPr>
            <a:r>
              <a:rPr lang="de-DE" sz="1800" b="0" i="0" u="none" strike="noStrike" kern="1200">
                <a:ln>
                  <a:noFill/>
                </a:ln>
                <a:latin typeface="Arial" pitchFamily="18"/>
                <a:ea typeface="Andale Sans UI" pitchFamily="2"/>
                <a:cs typeface="Tahoma" pitchFamily="2"/>
                <a:hlinkClick r:id="rId4"/>
              </a:rPr>
              <a:t>http://stories-of-success.ru/leonardo-da-vinchi</a:t>
            </a:r>
          </a:p>
        </p:txBody>
      </p:sp>
      <p:sp>
        <p:nvSpPr>
          <p:cNvPr id="7" name="TextBox 6"/>
          <p:cNvSpPr txBox="1"/>
          <p:nvPr/>
        </p:nvSpPr>
        <p:spPr>
          <a:xfrm>
            <a:off x="2023919" y="2518200"/>
            <a:ext cx="4684320" cy="522000"/>
          </a:xfrm>
          <a:prstGeom prst="rect">
            <a:avLst/>
          </a:prstGeom>
          <a:noFill/>
          <a:ln>
            <a:noFill/>
          </a:ln>
        </p:spPr>
        <p:txBody>
          <a:bodyPr vert="horz" wrap="none"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h</a:t>
            </a:r>
          </a:p>
        </p:txBody>
      </p:sp>
      <p:sp>
        <p:nvSpPr>
          <p:cNvPr id="8" name="TextBox 7"/>
          <p:cNvSpPr txBox="1"/>
          <p:nvPr/>
        </p:nvSpPr>
        <p:spPr>
          <a:xfrm>
            <a:off x="559440" y="2972160"/>
            <a:ext cx="8180280" cy="1150560"/>
          </a:xfrm>
          <a:prstGeom prst="rect">
            <a:avLst/>
          </a:prstGeom>
          <a:noFill/>
          <a:ln>
            <a:noFill/>
          </a:ln>
        </p:spPr>
        <p:txBody>
          <a:bodyPr vert="horz" wrap="none"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de-DE" sz="1800" b="0" i="0" u="none" strike="noStrike" kern="1200">
                <a:ln>
                  <a:noFill/>
                </a:ln>
                <a:latin typeface="Arial" pitchFamily="18"/>
                <a:ea typeface="Andale Sans UI" pitchFamily="2"/>
                <a:cs typeface="Tahoma" pitchFamily="2"/>
              </a:rPr>
              <a:t> </a:t>
            </a:r>
            <a:r>
              <a:rPr lang="de-DE" sz="1800" b="0" i="0" u="none" strike="noStrike" kern="1200">
                <a:ln>
                  <a:noFill/>
                </a:ln>
                <a:latin typeface="Arial" pitchFamily="18"/>
                <a:ea typeface="Andale Sans UI" pitchFamily="2"/>
                <a:cs typeface="Tahoma" pitchFamily="2"/>
                <a:hlinkClick r:id="rId5"/>
              </a:rPr>
              <a:t>http://klikabol.com/2016/10/interesneyshie-fakty-o-kartine-taynaya-vecherya.html</a:t>
            </a:r>
          </a:p>
          <a:p>
            <a:pPr marL="0" marR="0" lvl="0" indent="0" algn="l" rtl="0" hangingPunct="0">
              <a:lnSpc>
                <a:spcPct val="100000"/>
              </a:lnSpc>
              <a:spcBef>
                <a:spcPts val="1191"/>
              </a:spcBef>
              <a:spcAft>
                <a:spcPts val="992"/>
              </a:spcAft>
              <a:buNone/>
              <a:tabLst/>
            </a:pPr>
            <a:endParaRPr lang="de-DE" sz="1000" b="0" i="0" u="none" strike="noStrike" kern="1200">
              <a:ln>
                <a:noFill/>
              </a:ln>
              <a:latin typeface="Arial" pitchFamily="18"/>
              <a:ea typeface="Andale Sans UI" pitchFamily="2"/>
              <a:cs typeface="Tahoma" pitchFamily="2"/>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Леонардо да Винчи</a:t>
            </a:r>
          </a:p>
        </p:txBody>
      </p:sp>
      <p:pic>
        <p:nvPicPr>
          <p:cNvPr id="3" name="Рисунок 2"/>
          <p:cNvPicPr>
            <a:picLocks noGrp="1" noChangeAspect="1"/>
          </p:cNvPicPr>
          <p:nvPr>
            <p:ph type="pic" idx="4294967295"/>
          </p:nvPr>
        </p:nvPicPr>
        <p:blipFill>
          <a:blip r:embed="rId3" cstate="print">
            <a:alphaModFix/>
            <a:lum/>
          </a:blip>
          <a:srcRect/>
          <a:stretch>
            <a:fillRect/>
          </a:stretch>
        </p:blipFill>
        <p:spPr>
          <a:xfrm>
            <a:off x="259560" y="1452240"/>
            <a:ext cx="3182400" cy="4127797"/>
          </a:xfrm>
        </p:spPr>
      </p:pic>
      <p:sp>
        <p:nvSpPr>
          <p:cNvPr id="4" name="TextBox 3"/>
          <p:cNvSpPr txBox="1"/>
          <p:nvPr/>
        </p:nvSpPr>
        <p:spPr>
          <a:xfrm>
            <a:off x="3897720" y="1331566"/>
            <a:ext cx="5910120" cy="6203954"/>
          </a:xfrm>
          <a:prstGeom prst="rect">
            <a:avLst/>
          </a:prstGeom>
          <a:noFill/>
          <a:ln>
            <a:noFill/>
          </a:ln>
        </p:spPr>
        <p:txBody>
          <a:bodyPr vert="horz" wrap="none" lIns="90000" tIns="45000" rIns="90000" bIns="4500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2" indent="0" rtl="0" hangingPunct="0">
              <a:lnSpc>
                <a:spcPct val="100000"/>
              </a:lnSpc>
              <a:spcBef>
                <a:spcPts val="0"/>
              </a:spcBef>
              <a:spcAft>
                <a:spcPts val="0"/>
              </a:spcAft>
              <a:buNone/>
              <a:tabLst/>
            </a:pPr>
            <a:r>
              <a:rPr lang="de-DE" sz="2200" b="0" i="0" u="none" strike="noStrike" kern="1200" dirty="0">
                <a:ln>
                  <a:noFill/>
                </a:ln>
                <a:latin typeface="Arial" pitchFamily="18"/>
                <a:ea typeface="Andale Sans UI" pitchFamily="2"/>
                <a:cs typeface="Tahoma" pitchFamily="2"/>
              </a:rPr>
              <a:t>                </a:t>
            </a:r>
            <a:r>
              <a:rPr lang="de-DE" sz="2600" b="0" i="0" u="none" strike="noStrike" kern="1200" dirty="0" err="1">
                <a:ln>
                  <a:noFill/>
                </a:ln>
                <a:latin typeface="Arial" pitchFamily="18"/>
                <a:ea typeface="Andale Sans UI" pitchFamily="2"/>
                <a:cs typeface="Tahoma" pitchFamily="2"/>
              </a:rPr>
              <a:t>Детство</a:t>
            </a:r>
            <a:endParaRPr lang="de-DE" sz="2600" b="0" i="0" u="none" strike="noStrike" kern="1200" dirty="0">
              <a:ln>
                <a:noFill/>
              </a:ln>
              <a:latin typeface="Arial" pitchFamily="18"/>
              <a:ea typeface="Andale Sans UI" pitchFamily="2"/>
              <a:cs typeface="Tahoma" pitchFamily="2"/>
            </a:endParaRPr>
          </a:p>
          <a:p>
            <a:pPr marL="0" marR="0" lvl="0" indent="0" rtl="0" hangingPunct="0">
              <a:lnSpc>
                <a:spcPct val="100000"/>
              </a:lnSpc>
              <a:spcBef>
                <a:spcPts val="0"/>
              </a:spcBef>
              <a:spcAft>
                <a:spcPts val="0"/>
              </a:spcAft>
              <a:buNone/>
              <a:tabLst/>
            </a:pPr>
            <a:endParaRPr lang="ru-RU" sz="1800" b="0" i="0" u="none" strike="noStrike" kern="1200" dirty="0" smtClean="0">
              <a:ln>
                <a:noFill/>
              </a:ln>
              <a:latin typeface="Arial" pitchFamily="18"/>
              <a:ea typeface="Andale Sans UI" pitchFamily="2"/>
              <a:cs typeface="Tahoma" pitchFamily="2"/>
            </a:endParaRPr>
          </a:p>
          <a:p>
            <a:pPr marL="0" marR="0" lvl="0" indent="0" rtl="0" hangingPunct="0">
              <a:lnSpc>
                <a:spcPct val="100000"/>
              </a:lnSpc>
              <a:spcBef>
                <a:spcPts val="0"/>
              </a:spcBef>
              <a:spcAft>
                <a:spcPts val="0"/>
              </a:spcAft>
              <a:buNone/>
              <a:tabLst/>
            </a:pPr>
            <a:endParaRPr lang="ru-RU" dirty="0">
              <a:latin typeface="Arial" pitchFamily="18"/>
              <a:ea typeface="Andale Sans UI" pitchFamily="2"/>
              <a:cs typeface="Tahoma" pitchFamily="2"/>
            </a:endParaRPr>
          </a:p>
          <a:p>
            <a:pPr marL="0" marR="0" lvl="0" indent="0" rtl="0" hangingPunct="0">
              <a:lnSpc>
                <a:spcPct val="100000"/>
              </a:lnSpc>
              <a:spcBef>
                <a:spcPts val="0"/>
              </a:spcBef>
              <a:spcAft>
                <a:spcPts val="0"/>
              </a:spcAft>
              <a:buNone/>
              <a:tabLst/>
            </a:pPr>
            <a:endParaRPr lang="ru-RU" sz="1800" b="0" i="0" u="none" strike="noStrike" kern="1200" dirty="0" smtClean="0">
              <a:ln>
                <a:noFill/>
              </a:ln>
              <a:latin typeface="Arial" pitchFamily="18"/>
              <a:ea typeface="Andale Sans UI" pitchFamily="2"/>
              <a:cs typeface="Tahoma" pitchFamily="2"/>
            </a:endParaRPr>
          </a:p>
          <a:p>
            <a:pPr marL="0" marR="0" lvl="0" indent="0" rtl="0" hangingPunct="0">
              <a:lnSpc>
                <a:spcPct val="100000"/>
              </a:lnSpc>
              <a:spcBef>
                <a:spcPts val="0"/>
              </a:spcBef>
              <a:spcAft>
                <a:spcPts val="0"/>
              </a:spcAft>
              <a:buNone/>
              <a:tabLst/>
            </a:pPr>
            <a:endParaRPr lang="ru-RU" dirty="0">
              <a:latin typeface="Arial" pitchFamily="18"/>
              <a:ea typeface="Andale Sans UI" pitchFamily="2"/>
              <a:cs typeface="Tahoma" pitchFamily="2"/>
            </a:endParaRPr>
          </a:p>
          <a:p>
            <a:pPr marL="0" marR="0" lvl="0" indent="0" rtl="0" hangingPunct="0">
              <a:lnSpc>
                <a:spcPct val="100000"/>
              </a:lnSpc>
              <a:spcBef>
                <a:spcPts val="0"/>
              </a:spcBef>
              <a:spcAft>
                <a:spcPts val="0"/>
              </a:spcAft>
              <a:buNone/>
              <a:tabLst/>
            </a:pPr>
            <a:endParaRPr lang="ru-RU" sz="1800" b="0" i="0" u="none" strike="noStrike" kern="1200" dirty="0" smtClean="0">
              <a:ln>
                <a:noFill/>
              </a:ln>
              <a:latin typeface="Arial" pitchFamily="18"/>
              <a:ea typeface="Andale Sans UI" pitchFamily="2"/>
              <a:cs typeface="Tahoma" pitchFamily="2"/>
            </a:endParaRPr>
          </a:p>
          <a:p>
            <a:pPr marL="0" marR="0" lvl="0" indent="0" rtl="0" hangingPunct="0">
              <a:lnSpc>
                <a:spcPct val="100000"/>
              </a:lnSpc>
              <a:spcBef>
                <a:spcPts val="0"/>
              </a:spcBef>
              <a:spcAft>
                <a:spcPts val="0"/>
              </a:spcAft>
              <a:buNone/>
              <a:tabLst/>
            </a:pPr>
            <a:endParaRPr lang="ru-RU" dirty="0">
              <a:latin typeface="Arial" pitchFamily="18"/>
              <a:ea typeface="Andale Sans UI" pitchFamily="2"/>
              <a:cs typeface="Tahoma" pitchFamily="2"/>
            </a:endParaRPr>
          </a:p>
          <a:p>
            <a:pPr marL="0" marR="0" lvl="0" indent="0" rtl="0" hangingPunct="0">
              <a:lnSpc>
                <a:spcPct val="100000"/>
              </a:lnSpc>
              <a:spcBef>
                <a:spcPts val="0"/>
              </a:spcBef>
              <a:spcAft>
                <a:spcPts val="0"/>
              </a:spcAft>
              <a:buNone/>
              <a:tabLst/>
            </a:pPr>
            <a:r>
              <a:rPr lang="de-DE" sz="1800" b="0" i="0" u="none" strike="noStrike" kern="1200" dirty="0">
                <a:ln>
                  <a:noFill/>
                </a:ln>
                <a:latin typeface="Arial" pitchFamily="18"/>
                <a:ea typeface="Andale Sans UI" pitchFamily="2"/>
                <a:cs typeface="Tahoma" pitchFamily="2"/>
              </a:rPr>
              <a:t/>
            </a:r>
            <a:br>
              <a:rPr lang="de-DE" sz="1800" b="0" i="0" u="none" strike="noStrike" kern="1200" dirty="0">
                <a:ln>
                  <a:noFill/>
                </a:ln>
                <a:latin typeface="Arial" pitchFamily="18"/>
                <a:ea typeface="Andale Sans UI" pitchFamily="2"/>
                <a:cs typeface="Tahoma" pitchFamily="2"/>
              </a:rPr>
            </a:br>
            <a:endParaRPr lang="de-DE" sz="1800" b="0" i="0" u="none" strike="noStrike" kern="1200" dirty="0">
              <a:ln>
                <a:noFill/>
              </a:ln>
              <a:latin typeface="Arial" pitchFamily="18"/>
              <a:ea typeface="Andale Sans UI" pitchFamily="2"/>
              <a:cs typeface="Tahoma" pitchFamily="2"/>
            </a:endParaRPr>
          </a:p>
        </p:txBody>
      </p:sp>
      <p:sp>
        <p:nvSpPr>
          <p:cNvPr id="5" name="Текст 4"/>
          <p:cNvSpPr txBox="1">
            <a:spLocks noGrp="1"/>
          </p:cNvSpPr>
          <p:nvPr>
            <p:ph type="body" idx="4294967295"/>
          </p:nvPr>
        </p:nvSpPr>
        <p:spPr>
          <a:xfrm>
            <a:off x="3672160" y="1769040"/>
            <a:ext cx="5906360" cy="4985980"/>
          </a:xfrm>
        </p:spPr>
        <p:txBody>
          <a:bodyPr wrap="square">
            <a:spAutoFit/>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marL="0" lvl="0" indent="0">
              <a:spcAft>
                <a:spcPts val="0"/>
              </a:spcAft>
              <a:buNone/>
            </a:pPr>
            <a:r>
              <a:rPr lang="de-DE" sz="1800" dirty="0" err="1"/>
              <a:t>Неподалёку</a:t>
            </a:r>
            <a:r>
              <a:rPr lang="de-DE" sz="1800" dirty="0"/>
              <a:t> </a:t>
            </a:r>
            <a:r>
              <a:rPr lang="de-DE" sz="1800" dirty="0" err="1"/>
              <a:t>от</a:t>
            </a:r>
            <a:r>
              <a:rPr lang="de-DE" sz="1800" dirty="0"/>
              <a:t> </a:t>
            </a:r>
            <a:r>
              <a:rPr lang="de-DE" sz="1800" dirty="0" err="1"/>
              <a:t>итальянской</a:t>
            </a:r>
            <a:r>
              <a:rPr lang="de-DE" sz="1800" dirty="0"/>
              <a:t> </a:t>
            </a:r>
            <a:r>
              <a:rPr lang="de-DE" sz="1800" dirty="0" err="1"/>
              <a:t>Флоренции</a:t>
            </a:r>
            <a:r>
              <a:rPr lang="de-DE" sz="1800" dirty="0"/>
              <a:t> </a:t>
            </a:r>
            <a:r>
              <a:rPr lang="de-DE" sz="1800" dirty="0" err="1"/>
              <a:t>расположен</a:t>
            </a:r>
            <a:r>
              <a:rPr lang="de-DE" sz="1800" dirty="0"/>
              <a:t> </a:t>
            </a:r>
            <a:r>
              <a:rPr lang="de-DE" sz="1800" dirty="0" err="1"/>
              <a:t>небольшой</a:t>
            </a:r>
            <a:r>
              <a:rPr lang="de-DE" sz="1800" dirty="0"/>
              <a:t> </a:t>
            </a:r>
            <a:r>
              <a:rPr lang="de-DE" sz="1800" dirty="0" err="1"/>
              <a:t>городок</a:t>
            </a:r>
            <a:r>
              <a:rPr lang="de-DE" sz="1800" dirty="0"/>
              <a:t> </a:t>
            </a:r>
            <a:r>
              <a:rPr lang="de-DE" sz="1800" dirty="0" err="1"/>
              <a:t>Винчи</a:t>
            </a:r>
            <a:r>
              <a:rPr lang="de-DE" sz="1800" dirty="0"/>
              <a:t>, </a:t>
            </a:r>
            <a:r>
              <a:rPr lang="de-DE" sz="1800" dirty="0" err="1"/>
              <a:t>близ</a:t>
            </a:r>
            <a:r>
              <a:rPr lang="de-DE" sz="1800" dirty="0"/>
              <a:t> </a:t>
            </a:r>
            <a:r>
              <a:rPr lang="de-DE" sz="1800" dirty="0" err="1"/>
              <a:t>него</a:t>
            </a:r>
            <a:r>
              <a:rPr lang="de-DE" sz="1800" dirty="0"/>
              <a:t> в 1452 </a:t>
            </a:r>
            <a:r>
              <a:rPr lang="de-DE" sz="1800" dirty="0" err="1"/>
              <a:t>году</a:t>
            </a:r>
            <a:r>
              <a:rPr lang="de-DE" sz="1800" dirty="0"/>
              <a:t> </a:t>
            </a:r>
            <a:r>
              <a:rPr lang="de-DE" sz="1800" dirty="0" err="1"/>
              <a:t>существовало</a:t>
            </a:r>
            <a:r>
              <a:rPr lang="de-DE" sz="1800" dirty="0"/>
              <a:t> </a:t>
            </a:r>
            <a:r>
              <a:rPr lang="de-DE" sz="1800" dirty="0" err="1"/>
              <a:t>селение</a:t>
            </a:r>
            <a:r>
              <a:rPr lang="de-DE" sz="1800" dirty="0"/>
              <a:t> </a:t>
            </a:r>
            <a:r>
              <a:rPr lang="de-DE" sz="1800" dirty="0" err="1"/>
              <a:t>Анкиано</a:t>
            </a:r>
            <a:r>
              <a:rPr lang="de-DE" sz="1800" dirty="0"/>
              <a:t>, </a:t>
            </a:r>
            <a:r>
              <a:rPr lang="de-DE" sz="1800" dirty="0" err="1"/>
              <a:t>где</a:t>
            </a:r>
            <a:r>
              <a:rPr lang="de-DE" sz="1800" dirty="0"/>
              <a:t> 15 </a:t>
            </a:r>
            <a:r>
              <a:rPr lang="de-DE" sz="1800" dirty="0" err="1"/>
              <a:t>апреля</a:t>
            </a:r>
            <a:r>
              <a:rPr lang="de-DE" sz="1800" dirty="0"/>
              <a:t> </a:t>
            </a:r>
            <a:r>
              <a:rPr lang="de-DE" sz="1800" dirty="0" err="1"/>
              <a:t>родился</a:t>
            </a:r>
            <a:r>
              <a:rPr lang="de-DE" sz="1800" dirty="0"/>
              <a:t> </a:t>
            </a:r>
            <a:r>
              <a:rPr lang="de-DE" sz="1800" dirty="0" err="1"/>
              <a:t>гений</a:t>
            </a:r>
            <a:r>
              <a:rPr lang="de-DE" sz="1800" dirty="0"/>
              <a:t> </a:t>
            </a:r>
            <a:r>
              <a:rPr lang="de-DE" sz="1800" dirty="0" err="1"/>
              <a:t>Леонардо</a:t>
            </a:r>
            <a:r>
              <a:rPr lang="de-DE" sz="1800" dirty="0"/>
              <a:t> </a:t>
            </a:r>
            <a:r>
              <a:rPr lang="de-DE" sz="1800" dirty="0" err="1"/>
              <a:t>да</a:t>
            </a:r>
            <a:r>
              <a:rPr lang="de-DE" sz="1800" dirty="0"/>
              <a:t> </a:t>
            </a:r>
            <a:r>
              <a:rPr lang="de-DE" sz="1800" dirty="0" err="1"/>
              <a:t>Винчи</a:t>
            </a:r>
            <a:r>
              <a:rPr lang="de-DE" sz="1800" dirty="0"/>
              <a:t>.</a:t>
            </a:r>
          </a:p>
          <a:p>
            <a:pPr marL="0" lvl="0" indent="0">
              <a:spcAft>
                <a:spcPts val="0"/>
              </a:spcAft>
              <a:buNone/>
            </a:pPr>
            <a:r>
              <a:rPr lang="de-DE" sz="1800" dirty="0" err="1"/>
              <a:t>Его</a:t>
            </a:r>
            <a:r>
              <a:rPr lang="de-DE" sz="1800" dirty="0"/>
              <a:t> </a:t>
            </a:r>
            <a:r>
              <a:rPr lang="de-DE" sz="1800" dirty="0" err="1"/>
              <a:t>отцу</a:t>
            </a:r>
            <a:r>
              <a:rPr lang="de-DE" sz="1800" dirty="0"/>
              <a:t>, </a:t>
            </a:r>
            <a:r>
              <a:rPr lang="de-DE" sz="1800" dirty="0" err="1"/>
              <a:t>довольно</a:t>
            </a:r>
            <a:r>
              <a:rPr lang="de-DE" sz="1800" dirty="0"/>
              <a:t> </a:t>
            </a:r>
            <a:r>
              <a:rPr lang="de-DE" sz="1800" dirty="0" err="1"/>
              <a:t>успешному</a:t>
            </a:r>
            <a:r>
              <a:rPr lang="de-DE" sz="1800" dirty="0"/>
              <a:t> </a:t>
            </a:r>
            <a:r>
              <a:rPr lang="de-DE" sz="1800" dirty="0" err="1"/>
              <a:t>нотариусу</a:t>
            </a:r>
            <a:r>
              <a:rPr lang="de-DE" sz="1800" dirty="0"/>
              <a:t> </a:t>
            </a:r>
            <a:r>
              <a:rPr lang="de-DE" sz="1800" dirty="0" err="1"/>
              <a:t>Пьеро</a:t>
            </a:r>
            <a:r>
              <a:rPr lang="de-DE" sz="1800" dirty="0"/>
              <a:t>, </a:t>
            </a:r>
            <a:r>
              <a:rPr lang="de-DE" sz="1800" dirty="0" err="1"/>
              <a:t>на</a:t>
            </a:r>
            <a:r>
              <a:rPr lang="de-DE" sz="1800" dirty="0"/>
              <a:t> </a:t>
            </a:r>
            <a:r>
              <a:rPr lang="de-DE" sz="1800" dirty="0" err="1"/>
              <a:t>тот</a:t>
            </a:r>
            <a:r>
              <a:rPr lang="de-DE" sz="1800" dirty="0"/>
              <a:t> </a:t>
            </a:r>
            <a:r>
              <a:rPr lang="de-DE" sz="1800" dirty="0" err="1"/>
              <a:t>момент</a:t>
            </a:r>
            <a:r>
              <a:rPr lang="de-DE" sz="1800" dirty="0"/>
              <a:t> </a:t>
            </a:r>
            <a:r>
              <a:rPr lang="de-DE" sz="1800" dirty="0" err="1"/>
              <a:t>было</a:t>
            </a:r>
            <a:r>
              <a:rPr lang="de-DE" sz="1800" dirty="0"/>
              <a:t> 25 </a:t>
            </a:r>
            <a:r>
              <a:rPr lang="de-DE" sz="1800" dirty="0" err="1"/>
              <a:t>лет</a:t>
            </a:r>
            <a:r>
              <a:rPr lang="de-DE" sz="1800" dirty="0"/>
              <a:t>. </a:t>
            </a:r>
            <a:r>
              <a:rPr lang="de-DE" sz="1800" dirty="0" err="1"/>
              <a:t>Он</a:t>
            </a:r>
            <a:r>
              <a:rPr lang="de-DE" sz="1800" dirty="0"/>
              <a:t> </a:t>
            </a:r>
            <a:r>
              <a:rPr lang="de-DE" sz="1800" dirty="0" err="1"/>
              <a:t>состоял</a:t>
            </a:r>
            <a:r>
              <a:rPr lang="de-DE" sz="1800" dirty="0"/>
              <a:t> в </a:t>
            </a:r>
            <a:r>
              <a:rPr lang="de-DE" sz="1800" dirty="0" err="1"/>
              <a:t>любовной</a:t>
            </a:r>
            <a:r>
              <a:rPr lang="de-DE" sz="1800" dirty="0"/>
              <a:t> </a:t>
            </a:r>
            <a:r>
              <a:rPr lang="de-DE" sz="1800" dirty="0" err="1"/>
              <a:t>связи</a:t>
            </a:r>
            <a:r>
              <a:rPr lang="de-DE" sz="1800" dirty="0"/>
              <a:t> с </a:t>
            </a:r>
            <a:r>
              <a:rPr lang="de-DE" sz="1800" dirty="0" err="1"/>
              <a:t>красивой</a:t>
            </a:r>
            <a:r>
              <a:rPr lang="de-DE" sz="1800" dirty="0"/>
              <a:t> </a:t>
            </a:r>
            <a:r>
              <a:rPr lang="de-DE" sz="1800" dirty="0" err="1"/>
              <a:t>крестьянкой</a:t>
            </a:r>
            <a:r>
              <a:rPr lang="de-DE" sz="1800" dirty="0"/>
              <a:t> </a:t>
            </a:r>
            <a:r>
              <a:rPr lang="de-DE" sz="1800" dirty="0" err="1"/>
              <a:t>Катериной</a:t>
            </a:r>
            <a:r>
              <a:rPr lang="de-DE" sz="1800" dirty="0"/>
              <a:t>, в </a:t>
            </a:r>
            <a:r>
              <a:rPr lang="de-DE" sz="1800" dirty="0" err="1"/>
              <a:t>результате</a:t>
            </a:r>
            <a:r>
              <a:rPr lang="de-DE" sz="1800" dirty="0"/>
              <a:t> </a:t>
            </a:r>
            <a:r>
              <a:rPr lang="de-DE" sz="1800" dirty="0" err="1"/>
              <a:t>чего</a:t>
            </a:r>
            <a:r>
              <a:rPr lang="de-DE" sz="1800" dirty="0"/>
              <a:t> и </a:t>
            </a:r>
            <a:r>
              <a:rPr lang="de-DE" sz="1800" dirty="0" err="1"/>
              <a:t>появился</a:t>
            </a:r>
            <a:r>
              <a:rPr lang="de-DE" sz="1800" dirty="0"/>
              <a:t> </a:t>
            </a:r>
            <a:r>
              <a:rPr lang="de-DE" sz="1800" dirty="0" err="1"/>
              <a:t>на</a:t>
            </a:r>
            <a:r>
              <a:rPr lang="de-DE" sz="1800" dirty="0"/>
              <a:t> </a:t>
            </a:r>
            <a:r>
              <a:rPr lang="de-DE" sz="1800" dirty="0" err="1"/>
              <a:t>свет</a:t>
            </a:r>
            <a:r>
              <a:rPr lang="de-DE" sz="1800" dirty="0"/>
              <a:t> </a:t>
            </a:r>
            <a:r>
              <a:rPr lang="de-DE" sz="1800" dirty="0" err="1"/>
              <a:t>ребёнок</a:t>
            </a:r>
            <a:r>
              <a:rPr lang="de-DE" sz="1800" dirty="0"/>
              <a:t>. </a:t>
            </a:r>
            <a:r>
              <a:rPr lang="de-DE" sz="1800" dirty="0" err="1"/>
              <a:t>Но</a:t>
            </a:r>
            <a:r>
              <a:rPr lang="de-DE" sz="1800" dirty="0"/>
              <a:t> </a:t>
            </a:r>
            <a:r>
              <a:rPr lang="de-DE" sz="1800" dirty="0" err="1"/>
              <a:t>позже</a:t>
            </a:r>
            <a:r>
              <a:rPr lang="de-DE" sz="1800" dirty="0"/>
              <a:t> </a:t>
            </a:r>
            <a:r>
              <a:rPr lang="de-DE" sz="1800" dirty="0" err="1"/>
              <a:t>отец</a:t>
            </a:r>
            <a:r>
              <a:rPr lang="de-DE" sz="1800" dirty="0"/>
              <a:t> </a:t>
            </a:r>
            <a:r>
              <a:rPr lang="de-DE" sz="1800" dirty="0" err="1"/>
              <a:t>сочетался</a:t>
            </a:r>
            <a:r>
              <a:rPr lang="de-DE" sz="1800" dirty="0"/>
              <a:t> </a:t>
            </a:r>
            <a:r>
              <a:rPr lang="de-DE" sz="1800" dirty="0" err="1"/>
              <a:t>законным</a:t>
            </a:r>
            <a:r>
              <a:rPr lang="de-DE" sz="1800" dirty="0"/>
              <a:t> </a:t>
            </a:r>
            <a:r>
              <a:rPr lang="de-DE" sz="1800" dirty="0" err="1"/>
              <a:t>браком</a:t>
            </a:r>
            <a:r>
              <a:rPr lang="de-DE" sz="1800" dirty="0"/>
              <a:t> </a:t>
            </a:r>
            <a:r>
              <a:rPr lang="de-DE" sz="1800" dirty="0" err="1"/>
              <a:t>со</a:t>
            </a:r>
            <a:r>
              <a:rPr lang="de-DE" sz="1800" dirty="0"/>
              <a:t> </a:t>
            </a:r>
            <a:r>
              <a:rPr lang="de-DE" sz="1800" dirty="0" err="1"/>
              <a:t>знатной</a:t>
            </a:r>
            <a:r>
              <a:rPr lang="de-DE" sz="1800" dirty="0"/>
              <a:t> и </a:t>
            </a:r>
            <a:r>
              <a:rPr lang="de-DE" sz="1800" dirty="0" err="1"/>
              <a:t>богатой</a:t>
            </a:r>
            <a:r>
              <a:rPr lang="de-DE" sz="1800" dirty="0"/>
              <a:t> </a:t>
            </a:r>
            <a:r>
              <a:rPr lang="de-DE" sz="1800" dirty="0" err="1"/>
              <a:t>девушкой</a:t>
            </a:r>
            <a:r>
              <a:rPr lang="de-DE" sz="1800" dirty="0"/>
              <a:t>, а </a:t>
            </a:r>
            <a:r>
              <a:rPr lang="de-DE" sz="1800" dirty="0" err="1"/>
              <a:t>Леонардо</a:t>
            </a:r>
            <a:r>
              <a:rPr lang="de-DE" sz="1800" dirty="0"/>
              <a:t> </a:t>
            </a:r>
            <a:r>
              <a:rPr lang="de-DE" sz="1800" dirty="0" err="1"/>
              <a:t>остался</a:t>
            </a:r>
            <a:r>
              <a:rPr lang="de-DE" sz="1800" dirty="0"/>
              <a:t> </a:t>
            </a:r>
            <a:r>
              <a:rPr lang="de-DE" sz="1800" dirty="0" err="1"/>
              <a:t>жить</a:t>
            </a:r>
            <a:r>
              <a:rPr lang="de-DE" sz="1800" dirty="0"/>
              <a:t> с </a:t>
            </a:r>
            <a:r>
              <a:rPr lang="de-DE" sz="1800" dirty="0" err="1"/>
              <a:t>мамой</a:t>
            </a:r>
            <a:r>
              <a:rPr lang="de-DE" sz="1800" dirty="0"/>
              <a:t>.</a:t>
            </a:r>
          </a:p>
          <a:p>
            <a:pPr marL="0" lvl="0" indent="0">
              <a:spcAft>
                <a:spcPts val="0"/>
              </a:spcAft>
              <a:buNone/>
            </a:pPr>
            <a:r>
              <a:rPr lang="de-DE" sz="1800" dirty="0" err="1"/>
              <a:t>Через</a:t>
            </a:r>
            <a:r>
              <a:rPr lang="de-DE" sz="1800" dirty="0"/>
              <a:t> </a:t>
            </a:r>
            <a:r>
              <a:rPr lang="de-DE" sz="1800" dirty="0" err="1"/>
              <a:t>некоторое</a:t>
            </a:r>
            <a:r>
              <a:rPr lang="de-DE" sz="1800" dirty="0"/>
              <a:t> </a:t>
            </a:r>
            <a:r>
              <a:rPr lang="de-DE" sz="1800" dirty="0" err="1"/>
              <a:t>время</a:t>
            </a:r>
            <a:r>
              <a:rPr lang="de-DE" sz="1800" dirty="0"/>
              <a:t> </a:t>
            </a:r>
            <a:r>
              <a:rPr lang="de-DE" sz="1800" dirty="0" err="1"/>
              <a:t>выяснилось</a:t>
            </a:r>
            <a:r>
              <a:rPr lang="de-DE" sz="1800" dirty="0"/>
              <a:t>, </a:t>
            </a:r>
            <a:r>
              <a:rPr lang="de-DE" sz="1800" dirty="0" err="1"/>
              <a:t>что</a:t>
            </a:r>
            <a:r>
              <a:rPr lang="de-DE" sz="1800" dirty="0"/>
              <a:t> </a:t>
            </a:r>
            <a:r>
              <a:rPr lang="de-DE" sz="1800" dirty="0" err="1"/>
              <a:t>супружеская</a:t>
            </a:r>
            <a:r>
              <a:rPr lang="de-DE" sz="1800" dirty="0"/>
              <a:t> </a:t>
            </a:r>
            <a:r>
              <a:rPr lang="de-DE" sz="1800" dirty="0" err="1"/>
              <a:t>пара</a:t>
            </a:r>
            <a:r>
              <a:rPr lang="de-DE" sz="1800" dirty="0"/>
              <a:t> </a:t>
            </a:r>
            <a:r>
              <a:rPr lang="de-DE" sz="1800" dirty="0" err="1"/>
              <a:t>да</a:t>
            </a:r>
            <a:r>
              <a:rPr lang="de-DE" sz="1800" dirty="0"/>
              <a:t> </a:t>
            </a:r>
            <a:r>
              <a:rPr lang="de-DE" sz="1800" dirty="0" err="1"/>
              <a:t>Вични</a:t>
            </a:r>
            <a:r>
              <a:rPr lang="de-DE" sz="1800" dirty="0"/>
              <a:t> </a:t>
            </a:r>
            <a:r>
              <a:rPr lang="de-DE" sz="1800" dirty="0" err="1"/>
              <a:t>не</a:t>
            </a:r>
            <a:r>
              <a:rPr lang="de-DE" sz="1800" dirty="0"/>
              <a:t> </a:t>
            </a:r>
            <a:r>
              <a:rPr lang="de-DE" sz="1800" dirty="0" err="1"/>
              <a:t>может</a:t>
            </a:r>
            <a:r>
              <a:rPr lang="de-DE" sz="1800" dirty="0"/>
              <a:t> </a:t>
            </a:r>
            <a:r>
              <a:rPr lang="de-DE" sz="1800" dirty="0" err="1"/>
              <a:t>иметь</a:t>
            </a:r>
            <a:r>
              <a:rPr lang="de-DE" sz="1800" dirty="0"/>
              <a:t> </a:t>
            </a:r>
            <a:r>
              <a:rPr lang="de-DE" sz="1800" dirty="0" err="1"/>
              <a:t>собственных</a:t>
            </a:r>
            <a:r>
              <a:rPr lang="de-DE" sz="1800" dirty="0"/>
              <a:t> </a:t>
            </a:r>
            <a:r>
              <a:rPr lang="de-DE" sz="1800" dirty="0" err="1"/>
              <a:t>детей</a:t>
            </a:r>
            <a:r>
              <a:rPr lang="de-DE" sz="1800" dirty="0"/>
              <a:t>, и </a:t>
            </a:r>
            <a:r>
              <a:rPr lang="de-DE" sz="1800" dirty="0" err="1"/>
              <a:t>тогда</a:t>
            </a:r>
            <a:r>
              <a:rPr lang="de-DE" sz="1800" dirty="0"/>
              <a:t> </a:t>
            </a:r>
            <a:r>
              <a:rPr lang="de-DE" sz="1800" dirty="0" err="1"/>
              <a:t>Пьеро</a:t>
            </a:r>
            <a:r>
              <a:rPr lang="de-DE" sz="1800" dirty="0"/>
              <a:t> </a:t>
            </a:r>
            <a:r>
              <a:rPr lang="de-DE" sz="1800" dirty="0" err="1"/>
              <a:t>забрал</a:t>
            </a:r>
            <a:r>
              <a:rPr lang="de-DE" sz="1800" dirty="0"/>
              <a:t> у </a:t>
            </a:r>
            <a:r>
              <a:rPr lang="de-DE" sz="1800" dirty="0" err="1"/>
              <a:t>Катерины</a:t>
            </a:r>
            <a:r>
              <a:rPr lang="de-DE" sz="1800" dirty="0"/>
              <a:t> </a:t>
            </a:r>
            <a:r>
              <a:rPr lang="de-DE" sz="1800" dirty="0" err="1"/>
              <a:t>на</a:t>
            </a:r>
            <a:r>
              <a:rPr lang="de-DE" sz="1800" dirty="0"/>
              <a:t> </a:t>
            </a:r>
            <a:r>
              <a:rPr lang="de-DE" sz="1800" dirty="0" err="1"/>
              <a:t>воспитание</a:t>
            </a:r>
            <a:r>
              <a:rPr lang="de-DE" sz="1800" dirty="0"/>
              <a:t> </a:t>
            </a:r>
            <a:r>
              <a:rPr lang="de-DE" sz="1800" dirty="0" err="1"/>
              <a:t>их</a:t>
            </a:r>
            <a:r>
              <a:rPr lang="de-DE" sz="1800" dirty="0"/>
              <a:t> </a:t>
            </a:r>
            <a:r>
              <a:rPr lang="de-DE" sz="1800" dirty="0" err="1"/>
              <a:t>общего</a:t>
            </a:r>
            <a:r>
              <a:rPr lang="de-DE" sz="1800" dirty="0"/>
              <a:t> </a:t>
            </a:r>
            <a:r>
              <a:rPr lang="de-DE" sz="1800" dirty="0" err="1"/>
              <a:t>сына</a:t>
            </a:r>
            <a:r>
              <a:rPr lang="de-DE" sz="1800" dirty="0"/>
              <a:t> </a:t>
            </a:r>
            <a:r>
              <a:rPr lang="de-DE" sz="1800" dirty="0" err="1"/>
              <a:t>Леонардо</a:t>
            </a:r>
            <a:r>
              <a:rPr lang="de-DE" sz="1800" dirty="0"/>
              <a:t>, </a:t>
            </a:r>
            <a:r>
              <a:rPr lang="de-DE" sz="1800" dirty="0" err="1"/>
              <a:t>которому</a:t>
            </a:r>
            <a:r>
              <a:rPr lang="de-DE" sz="1800" dirty="0"/>
              <a:t> к </a:t>
            </a:r>
            <a:r>
              <a:rPr lang="de-DE" sz="1800" dirty="0" err="1"/>
              <a:t>тому</a:t>
            </a:r>
            <a:r>
              <a:rPr lang="de-DE" sz="1800" dirty="0"/>
              <a:t> </a:t>
            </a:r>
            <a:r>
              <a:rPr lang="de-DE" sz="1800" dirty="0" err="1"/>
              <a:t>времени</a:t>
            </a:r>
            <a:r>
              <a:rPr lang="de-DE" sz="1800" dirty="0"/>
              <a:t> </a:t>
            </a:r>
            <a:r>
              <a:rPr lang="de-DE" sz="1800" dirty="0" err="1"/>
              <a:t>уже</a:t>
            </a:r>
            <a:r>
              <a:rPr lang="de-DE" sz="1800" dirty="0"/>
              <a:t> </a:t>
            </a:r>
            <a:r>
              <a:rPr lang="de-DE" sz="1800" dirty="0" err="1"/>
              <a:t>исполнилось</a:t>
            </a:r>
            <a:r>
              <a:rPr lang="de-DE" sz="1800" dirty="0"/>
              <a:t> </a:t>
            </a:r>
            <a:r>
              <a:rPr lang="de-DE" sz="1800" dirty="0" err="1"/>
              <a:t>три</a:t>
            </a:r>
            <a:r>
              <a:rPr lang="de-DE" sz="1800" dirty="0"/>
              <a:t> </a:t>
            </a:r>
            <a:r>
              <a:rPr lang="de-DE" sz="1800" dirty="0" err="1"/>
              <a:t>годика</a:t>
            </a:r>
            <a:r>
              <a:rPr lang="de-DE" sz="1800" dirty="0"/>
              <a:t>.  </a:t>
            </a:r>
          </a:p>
          <a:p>
            <a:pPr marL="0" lvl="0" indent="0">
              <a:spcAft>
                <a:spcPts val="0"/>
              </a:spcAft>
              <a:buNone/>
            </a:pPr>
            <a:r>
              <a:rPr lang="de-DE" sz="1800" dirty="0"/>
              <a:t>В </a:t>
            </a:r>
            <a:r>
              <a:rPr lang="de-DE" sz="1800" dirty="0" err="1"/>
              <a:t>новой</a:t>
            </a:r>
            <a:r>
              <a:rPr lang="de-DE" sz="1800" dirty="0"/>
              <a:t> </a:t>
            </a:r>
            <a:r>
              <a:rPr lang="de-DE" sz="1800" dirty="0" err="1"/>
              <a:t>семье</a:t>
            </a:r>
            <a:r>
              <a:rPr lang="de-DE" sz="1800" dirty="0"/>
              <a:t> </a:t>
            </a:r>
            <a:r>
              <a:rPr lang="de-DE" sz="1800" dirty="0" err="1"/>
              <a:t>мальчик</a:t>
            </a:r>
            <a:r>
              <a:rPr lang="de-DE" sz="1800" dirty="0"/>
              <a:t> </a:t>
            </a:r>
            <a:r>
              <a:rPr lang="de-DE" sz="1800" dirty="0" err="1"/>
              <a:t>уже</a:t>
            </a:r>
            <a:r>
              <a:rPr lang="de-DE" sz="1800" dirty="0"/>
              <a:t> с 4-х </a:t>
            </a:r>
            <a:r>
              <a:rPr lang="de-DE" sz="1800" dirty="0" err="1"/>
              <a:t>лет</a:t>
            </a:r>
            <a:r>
              <a:rPr lang="de-DE" sz="1800" dirty="0"/>
              <a:t> </a:t>
            </a:r>
            <a:r>
              <a:rPr lang="de-DE" sz="1800" dirty="0" err="1"/>
              <a:t>начал</a:t>
            </a:r>
            <a:r>
              <a:rPr lang="de-DE" sz="1800" dirty="0"/>
              <a:t> </a:t>
            </a:r>
            <a:r>
              <a:rPr lang="de-DE" sz="1800" dirty="0" err="1"/>
              <a:t>получать</a:t>
            </a:r>
            <a:r>
              <a:rPr lang="de-DE" sz="1800" dirty="0"/>
              <a:t> </a:t>
            </a:r>
            <a:r>
              <a:rPr lang="de-DE" sz="1800" dirty="0" err="1"/>
              <a:t>начальное</a:t>
            </a:r>
            <a:r>
              <a:rPr lang="de-DE" sz="1800" dirty="0"/>
              <a:t> </a:t>
            </a:r>
            <a:r>
              <a:rPr lang="de-DE" sz="1800" dirty="0" err="1" smtClean="0"/>
              <a:t>образование</a:t>
            </a:r>
            <a:r>
              <a:rPr lang="de-DE" sz="1800" dirty="0"/>
              <a:t>, </a:t>
            </a:r>
            <a:r>
              <a:rPr lang="de-DE" sz="1800" dirty="0" err="1"/>
              <a:t>его</a:t>
            </a:r>
            <a:r>
              <a:rPr lang="de-DE" sz="1800" dirty="0"/>
              <a:t> </a:t>
            </a:r>
            <a:r>
              <a:rPr lang="de-DE" sz="1800" dirty="0" err="1"/>
              <a:t>учили</a:t>
            </a:r>
            <a:r>
              <a:rPr lang="de-DE" sz="1800" dirty="0"/>
              <a:t> </a:t>
            </a:r>
            <a:r>
              <a:rPr lang="de-DE" sz="1800" dirty="0" err="1"/>
              <a:t>латыни</a:t>
            </a:r>
            <a:r>
              <a:rPr lang="de-DE" sz="1800" dirty="0"/>
              <a:t> и </a:t>
            </a:r>
            <a:r>
              <a:rPr lang="de-DE" sz="1800" dirty="0" err="1"/>
              <a:t>чтению</a:t>
            </a:r>
            <a:r>
              <a:rPr lang="de-DE" sz="1800" dirty="0"/>
              <a:t>, </a:t>
            </a:r>
            <a:r>
              <a:rPr lang="de-DE" sz="1800" dirty="0" err="1"/>
              <a:t>математике</a:t>
            </a:r>
            <a:r>
              <a:rPr lang="de-DE" sz="1800" dirty="0"/>
              <a:t> и </a:t>
            </a:r>
            <a:r>
              <a:rPr lang="de-DE" sz="1800" dirty="0" err="1"/>
              <a:t>письму</a:t>
            </a:r>
            <a:r>
              <a:rPr lang="de-DE" sz="1800" dirty="0"/>
              <a:t>.</a:t>
            </a:r>
            <a:endParaRPr lang="x-none" sz="180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Тайная вечеря</a:t>
            </a:r>
          </a:p>
        </p:txBody>
      </p:sp>
      <p:sp>
        <p:nvSpPr>
          <p:cNvPr id="3" name="Текст 2"/>
          <p:cNvSpPr txBox="1">
            <a:spLocks noGrp="1"/>
          </p:cNvSpPr>
          <p:nvPr>
            <p:ph type="body" idx="4294967295"/>
          </p:nvPr>
        </p:nvSpPr>
        <p:spPr>
          <a:xfrm>
            <a:off x="503999"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endParaRPr lang="x-none"/>
          </a:p>
        </p:txBody>
      </p:sp>
      <p:sp>
        <p:nvSpPr>
          <p:cNvPr id="4" name="Текст 3"/>
          <p:cNvSpPr txBox="1">
            <a:spLocks noGrp="1"/>
          </p:cNvSpPr>
          <p:nvPr>
            <p:ph type="body" idx="4294967295"/>
          </p:nvPr>
        </p:nvSpPr>
        <p:spPr>
          <a:xfrm>
            <a:off x="5151960"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buNone/>
            </a:pPr>
            <a:r>
              <a:rPr lang="ru-RU" sz="3600"/>
              <a:t>Композицию "Тайной вечери" Леонардо да  Винчи писал по заказу герцога Лодовика Моро, у которого умерла жена.</a:t>
            </a:r>
          </a:p>
        </p:txBody>
      </p:sp>
      <p:pic>
        <p:nvPicPr>
          <p:cNvPr id="5" name="Рисунок 4"/>
          <p:cNvPicPr>
            <a:picLocks noChangeAspect="1"/>
          </p:cNvPicPr>
          <p:nvPr/>
        </p:nvPicPr>
        <p:blipFill>
          <a:blip r:embed="rId3" cstate="print">
            <a:alphaModFix/>
            <a:lum/>
          </a:blip>
          <a:srcRect/>
          <a:stretch>
            <a:fillRect/>
          </a:stretch>
        </p:blipFill>
        <p:spPr>
          <a:xfrm>
            <a:off x="503999" y="1833839"/>
            <a:ext cx="4277520" cy="3013560"/>
          </a:xfrm>
          <a:prstGeom prst="rect">
            <a:avLst/>
          </a:prstGeom>
          <a:noFill/>
          <a:ln>
            <a:noFill/>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Сюжет картины</a:t>
            </a:r>
          </a:p>
        </p:txBody>
      </p:sp>
      <p:sp>
        <p:nvSpPr>
          <p:cNvPr id="3" name="Текст 2"/>
          <p:cNvSpPr txBox="1">
            <a:spLocks noGrp="1"/>
          </p:cNvSpPr>
          <p:nvPr>
            <p:ph type="body" idx="4294967295"/>
          </p:nvPr>
        </p:nvSpPr>
        <p:spPr>
          <a:xfrm>
            <a:off x="503999" y="1769040"/>
            <a:ext cx="3672217"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endParaRPr lang="x-none"/>
          </a:p>
        </p:txBody>
      </p:sp>
      <p:sp>
        <p:nvSpPr>
          <p:cNvPr id="4" name="Текст 3"/>
          <p:cNvSpPr txBox="1">
            <a:spLocks noGrp="1"/>
          </p:cNvSpPr>
          <p:nvPr>
            <p:ph type="body" idx="4294967295"/>
          </p:nvPr>
        </p:nvSpPr>
        <p:spPr>
          <a:xfrm>
            <a:off x="4248224" y="1359000"/>
            <a:ext cx="5442976" cy="570276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buNone/>
            </a:pPr>
            <a:r>
              <a:rPr lang="ru-RU" sz="2000" dirty="0"/>
              <a:t>Для своей фрески на стене трапезной монастыря  Санта Мария </a:t>
            </a:r>
            <a:r>
              <a:rPr lang="ru-RU" sz="2000" dirty="0" err="1"/>
              <a:t>делла</a:t>
            </a:r>
            <a:r>
              <a:rPr lang="ru-RU" sz="2000" dirty="0"/>
              <a:t> </a:t>
            </a:r>
            <a:r>
              <a:rPr lang="ru-RU" sz="2000" dirty="0" err="1" smtClean="0"/>
              <a:t>Грацие</a:t>
            </a:r>
            <a:r>
              <a:rPr lang="ru-RU" sz="2000" dirty="0" smtClean="0"/>
              <a:t> да </a:t>
            </a:r>
            <a:r>
              <a:rPr lang="ru-RU" sz="2000" dirty="0"/>
              <a:t>Винчи выбрал тот момент, когда Христос говорит своим ученикам "Воистину говорю вам – один из вас предаст меня"     "Один из вас предаст меня..."- и </a:t>
            </a:r>
            <a:r>
              <a:rPr lang="ru-RU" sz="2000" dirty="0" smtClean="0"/>
              <a:t>ледяное </a:t>
            </a:r>
            <a:r>
              <a:rPr lang="ru-RU" sz="2000" dirty="0"/>
              <a:t>дыхание неотвратимого рока коснулось каждого из апостола. После этих слов на их лицах выразились самые различные чувства: одни были поражены, другие </a:t>
            </a:r>
            <a:r>
              <a:rPr lang="ru-RU" sz="2000" dirty="0" err="1" smtClean="0"/>
              <a:t>возмущены,третьи</a:t>
            </a:r>
            <a:r>
              <a:rPr lang="ru-RU" sz="2000" dirty="0" smtClean="0"/>
              <a:t> </a:t>
            </a:r>
            <a:r>
              <a:rPr lang="ru-RU" sz="2000" dirty="0"/>
              <a:t>опечалены.Готовый к самопожертвованию склонился к Христу юный </a:t>
            </a:r>
            <a:r>
              <a:rPr lang="ru-RU" sz="2000" dirty="0" err="1"/>
              <a:t>Филипп,в</a:t>
            </a:r>
            <a:r>
              <a:rPr lang="ru-RU" sz="2000" dirty="0"/>
              <a:t> трагическом недоумении развел руками Иаков, </a:t>
            </a:r>
            <a:r>
              <a:rPr lang="ru-RU" sz="2000" dirty="0" smtClean="0"/>
              <a:t>вот-вот готов </a:t>
            </a:r>
            <a:r>
              <a:rPr lang="ru-RU" sz="2000" dirty="0"/>
              <a:t>броситься  на предателя схватившийся за нож Петр</a:t>
            </a:r>
            <a:r>
              <a:rPr lang="ru-RU" sz="2000" dirty="0" smtClean="0"/>
              <a:t>, правая </a:t>
            </a:r>
            <a:r>
              <a:rPr lang="ru-RU" sz="2000" dirty="0"/>
              <a:t>рука Иуды сжимает кошель с роковыми </a:t>
            </a:r>
            <a:r>
              <a:rPr lang="ru-RU" sz="2000" dirty="0" err="1" smtClean="0"/>
              <a:t>серебренниками</a:t>
            </a:r>
            <a:r>
              <a:rPr lang="ru-RU" sz="2000" dirty="0"/>
              <a:t>.</a:t>
            </a:r>
          </a:p>
        </p:txBody>
      </p:sp>
      <p:pic>
        <p:nvPicPr>
          <p:cNvPr id="5" name="Рисунок 4"/>
          <p:cNvPicPr>
            <a:picLocks noChangeAspect="1"/>
          </p:cNvPicPr>
          <p:nvPr/>
        </p:nvPicPr>
        <p:blipFill>
          <a:blip r:embed="rId3" cstate="print">
            <a:alphaModFix/>
            <a:lum/>
          </a:blip>
          <a:srcRect/>
          <a:stretch>
            <a:fillRect/>
          </a:stretch>
        </p:blipFill>
        <p:spPr>
          <a:xfrm>
            <a:off x="587160" y="1769040"/>
            <a:ext cx="3672359" cy="3633120"/>
          </a:xfrm>
          <a:prstGeom prst="rect">
            <a:avLst/>
          </a:prstGeom>
          <a:noFill/>
          <a:ln>
            <a:noFill/>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 </a:t>
            </a:r>
          </a:p>
        </p:txBody>
      </p:sp>
      <p:sp>
        <p:nvSpPr>
          <p:cNvPr id="3" name="Текст 2"/>
          <p:cNvSpPr txBox="1">
            <a:spLocks noGrp="1"/>
          </p:cNvSpPr>
          <p:nvPr>
            <p:ph type="body" idx="4294967295"/>
          </p:nvPr>
        </p:nvSpPr>
        <p:spPr>
          <a:xfrm>
            <a:off x="503999"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endParaRPr lang="x-none"/>
          </a:p>
        </p:txBody>
      </p:sp>
      <p:sp>
        <p:nvSpPr>
          <p:cNvPr id="4" name="Текст 3"/>
          <p:cNvSpPr txBox="1">
            <a:spLocks noGrp="1"/>
          </p:cNvSpPr>
          <p:nvPr>
            <p:ph type="body" idx="4294967295"/>
          </p:nvPr>
        </p:nvSpPr>
        <p:spPr>
          <a:xfrm>
            <a:off x="5151960"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buNone/>
            </a:pPr>
            <a:r>
              <a:rPr lang="ru-RU" sz="3600"/>
              <a:t>"Тайная вечеря"- одно из великих творений Леонардо, судьба которого оказалось очень трагичной.            </a:t>
            </a:r>
          </a:p>
          <a:p>
            <a:pPr lvl="0">
              <a:buNone/>
            </a:pPr>
            <a:endParaRPr lang="ru-RU" sz="3600"/>
          </a:p>
        </p:txBody>
      </p:sp>
      <p:pic>
        <p:nvPicPr>
          <p:cNvPr id="5" name="Рисунок 4"/>
          <p:cNvPicPr>
            <a:picLocks noChangeAspect="1"/>
          </p:cNvPicPr>
          <p:nvPr/>
        </p:nvPicPr>
        <p:blipFill>
          <a:blip r:embed="rId3" cstate="print">
            <a:alphaModFix/>
            <a:lum/>
          </a:blip>
          <a:srcRect/>
          <a:stretch>
            <a:fillRect/>
          </a:stretch>
        </p:blipFill>
        <p:spPr>
          <a:xfrm>
            <a:off x="351720" y="1769040"/>
            <a:ext cx="4800240" cy="5408280"/>
          </a:xfrm>
          <a:prstGeom prst="rect">
            <a:avLst/>
          </a:prstGeom>
          <a:noFill/>
          <a:ln>
            <a:noFill/>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Трагичность картины</a:t>
            </a:r>
          </a:p>
        </p:txBody>
      </p:sp>
      <p:sp>
        <p:nvSpPr>
          <p:cNvPr id="3" name="Текст 2"/>
          <p:cNvSpPr txBox="1">
            <a:spLocks noGrp="1"/>
          </p:cNvSpPr>
          <p:nvPr>
            <p:ph type="body" idx="4294967295"/>
          </p:nvPr>
        </p:nvSpPr>
        <p:spPr>
          <a:xfrm>
            <a:off x="503999"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endParaRPr lang="x-none"/>
          </a:p>
        </p:txBody>
      </p:sp>
      <p:sp>
        <p:nvSpPr>
          <p:cNvPr id="4" name="Текст 3"/>
          <p:cNvSpPr txBox="1">
            <a:spLocks noGrp="1"/>
          </p:cNvSpPr>
          <p:nvPr>
            <p:ph type="body" idx="4294967295"/>
          </p:nvPr>
        </p:nvSpPr>
        <p:spPr>
          <a:xfrm>
            <a:off x="5151960"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buNone/>
            </a:pPr>
            <a:r>
              <a:rPr lang="ru-RU" sz="2600"/>
              <a:t>Создавая свою "Тайную вечерю", Леонардо никак не мог нарисовать лицо  Иисуса Христа. Он тщательно написал лица всех апостолов, пейзаж за окном трапезной, посуду на столе.После долгих поисков написал Иуду.Но лицо Спасителя осталось на этой фреске единственнным не завершенным.</a:t>
            </a:r>
          </a:p>
        </p:txBody>
      </p:sp>
      <p:pic>
        <p:nvPicPr>
          <p:cNvPr id="5" name="Рисунок 4"/>
          <p:cNvPicPr>
            <a:picLocks noChangeAspect="1"/>
          </p:cNvPicPr>
          <p:nvPr/>
        </p:nvPicPr>
        <p:blipFill>
          <a:blip r:embed="rId3" cstate="print">
            <a:alphaModFix/>
            <a:lum/>
          </a:blip>
          <a:srcRect/>
          <a:stretch>
            <a:fillRect/>
          </a:stretch>
        </p:blipFill>
        <p:spPr>
          <a:xfrm>
            <a:off x="503999" y="1769040"/>
            <a:ext cx="4310640" cy="5417640"/>
          </a:xfrm>
          <a:prstGeom prst="rect">
            <a:avLst/>
          </a:prstGeom>
          <a:noFill/>
          <a:ln>
            <a:noFill/>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Первая трагедия</a:t>
            </a:r>
          </a:p>
        </p:txBody>
      </p:sp>
      <p:sp>
        <p:nvSpPr>
          <p:cNvPr id="3" name="Текст 2"/>
          <p:cNvSpPr txBox="1">
            <a:spLocks noGrp="1"/>
          </p:cNvSpPr>
          <p:nvPr>
            <p:ph type="body" idx="4294967295"/>
          </p:nvPr>
        </p:nvSpPr>
        <p:spPr>
          <a:xfrm>
            <a:off x="503999"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endParaRPr lang="x-none"/>
          </a:p>
        </p:txBody>
      </p:sp>
      <p:sp>
        <p:nvSpPr>
          <p:cNvPr id="4" name="Текст 3"/>
          <p:cNvSpPr txBox="1">
            <a:spLocks noGrp="1"/>
          </p:cNvSpPr>
          <p:nvPr>
            <p:ph type="body" idx="4294967295"/>
          </p:nvPr>
        </p:nvSpPr>
        <p:spPr>
          <a:xfrm>
            <a:off x="5151960" y="182556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buNone/>
            </a:pPr>
            <a:r>
              <a:rPr lang="ru-RU" sz="2400"/>
              <a:t>  Создавая фреску, Леонардо применил новый способ грунтовки стены и новый состав красок. Это позволяло ему работать медленно, с остановками, внося частые изменения в уже написанные части произведения. Результат сначала оказался прекрасным, но уже через несколько лет на росписе появились следы начинающего разрушения</a:t>
            </a:r>
          </a:p>
        </p:txBody>
      </p:sp>
      <p:pic>
        <p:nvPicPr>
          <p:cNvPr id="5" name="Рисунок 4"/>
          <p:cNvPicPr>
            <a:picLocks noChangeAspect="1"/>
          </p:cNvPicPr>
          <p:nvPr/>
        </p:nvPicPr>
        <p:blipFill>
          <a:blip r:embed="rId3" cstate="print">
            <a:alphaModFix/>
            <a:lum/>
          </a:blip>
          <a:srcRect/>
          <a:stretch>
            <a:fillRect/>
          </a:stretch>
        </p:blipFill>
        <p:spPr>
          <a:xfrm>
            <a:off x="503999" y="1769040"/>
            <a:ext cx="4532040" cy="4555800"/>
          </a:xfrm>
          <a:prstGeom prst="rect">
            <a:avLst/>
          </a:prstGeom>
          <a:noFill/>
          <a:ln>
            <a:noFill/>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Вторая трагедия</a:t>
            </a:r>
          </a:p>
        </p:txBody>
      </p:sp>
      <p:sp>
        <p:nvSpPr>
          <p:cNvPr id="3" name="Текст 2"/>
          <p:cNvSpPr txBox="1">
            <a:spLocks noGrp="1"/>
          </p:cNvSpPr>
          <p:nvPr>
            <p:ph type="body" idx="4294967295"/>
          </p:nvPr>
        </p:nvSpPr>
        <p:spPr>
          <a:xfrm>
            <a:off x="503999"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endParaRPr lang="x-none"/>
          </a:p>
        </p:txBody>
      </p:sp>
      <p:sp>
        <p:nvSpPr>
          <p:cNvPr id="4" name="Текст 3"/>
          <p:cNvSpPr txBox="1">
            <a:spLocks noGrp="1"/>
          </p:cNvSpPr>
          <p:nvPr>
            <p:ph type="body" idx="4294967295"/>
          </p:nvPr>
        </p:nvSpPr>
        <p:spPr>
          <a:xfrm>
            <a:off x="5151960"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buNone/>
            </a:pPr>
            <a:r>
              <a:rPr lang="x-none"/>
              <a:t>В 1500 году, через три года после написания "Тайной вечери", вода залила трапезную, коснувшись и фрески</a:t>
            </a:r>
          </a:p>
        </p:txBody>
      </p:sp>
      <p:pic>
        <p:nvPicPr>
          <p:cNvPr id="5" name="Рисунок 4"/>
          <p:cNvPicPr>
            <a:picLocks noChangeAspect="1"/>
          </p:cNvPicPr>
          <p:nvPr/>
        </p:nvPicPr>
        <p:blipFill>
          <a:blip r:embed="rId3" cstate="print">
            <a:alphaModFix/>
            <a:lum/>
          </a:blip>
          <a:srcRect/>
          <a:stretch>
            <a:fillRect/>
          </a:stretch>
        </p:blipFill>
        <p:spPr>
          <a:xfrm>
            <a:off x="115920" y="1754280"/>
            <a:ext cx="4875840" cy="4935600"/>
          </a:xfrm>
          <a:prstGeom prst="rect">
            <a:avLst/>
          </a:prstGeom>
          <a:noFill/>
          <a:ln>
            <a:noFill/>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Заголовок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x-none"/>
              <a:t>Третья трагедия  </a:t>
            </a:r>
          </a:p>
        </p:txBody>
      </p:sp>
      <p:sp>
        <p:nvSpPr>
          <p:cNvPr id="3" name="Текст 2"/>
          <p:cNvSpPr txBox="1">
            <a:spLocks noGrp="1"/>
          </p:cNvSpPr>
          <p:nvPr>
            <p:ph type="body" idx="4294967295"/>
          </p:nvPr>
        </p:nvSpPr>
        <p:spPr>
          <a:xfrm>
            <a:off x="503999"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endParaRPr lang="x-none"/>
          </a:p>
        </p:txBody>
      </p:sp>
      <p:sp>
        <p:nvSpPr>
          <p:cNvPr id="4" name="Текст 3"/>
          <p:cNvSpPr txBox="1">
            <a:spLocks noGrp="1"/>
          </p:cNvSpPr>
          <p:nvPr>
            <p:ph type="body" idx="4294967295"/>
          </p:nvPr>
        </p:nvSpPr>
        <p:spPr>
          <a:xfrm>
            <a:off x="5151960" y="1769040"/>
            <a:ext cx="4426560" cy="4989240"/>
          </a:xfrm>
        </p:spPr>
        <p:txBody>
          <a:bodyPr/>
          <a:lstStyle>
            <a:defPPr marL="432000" lvl="0" indent="-324000">
              <a:spcBef>
                <a:spcPts val="0"/>
              </a:spcBef>
              <a:spcAft>
                <a:spcPts val="1417"/>
              </a:spcAft>
              <a:buSzPct val="45000"/>
              <a:buFont typeface="StarSymbol"/>
              <a:buNone/>
              <a:defRPr lang="x-none" sz="3200" b="0" i="0" u="none" strike="noStrike" kern="1200">
                <a:ln>
                  <a:noFill/>
                </a:ln>
                <a:latin typeface="Arial" pitchFamily="18"/>
                <a:ea typeface="Andale Sans UI" pitchFamily="2"/>
                <a:cs typeface="Tahoma" pitchFamily="2"/>
              </a:defRPr>
            </a:defPPr>
            <a:lvl1pPr marL="432000" lvl="0" indent="-324000">
              <a:spcBef>
                <a:spcPts val="0"/>
              </a:spcBef>
              <a:spcAft>
                <a:spcPts val="1417"/>
              </a:spcAft>
              <a:buSzPct val="45000"/>
              <a:buFont typeface="StarSymbol"/>
              <a:buChar char="●"/>
              <a:defRPr lang="x-none" sz="3200" b="0" i="0" u="none" strike="noStrike" kern="1200">
                <a:ln>
                  <a:noFill/>
                </a:ln>
                <a:latin typeface="Arial" pitchFamily="18"/>
                <a:ea typeface="Andale Sans UI" pitchFamily="2"/>
                <a:cs typeface="Tahoma" pitchFamily="2"/>
              </a:defRPr>
            </a:lvl1pPr>
            <a:lvl2pPr marL="864000" lvl="1" indent="-324000">
              <a:spcBef>
                <a:spcPts val="0"/>
              </a:spcBef>
              <a:spcAft>
                <a:spcPts val="1134"/>
              </a:spcAft>
              <a:buSzPct val="45000"/>
              <a:buFont typeface="StarSymbol"/>
              <a:buChar char="●"/>
              <a:defRPr lang="x-none" sz="2800" b="0" i="0" u="none" strike="noStrike" kern="1200">
                <a:ln>
                  <a:noFill/>
                </a:ln>
                <a:latin typeface="Arial" pitchFamily="18"/>
                <a:ea typeface="Andale Sans UI" pitchFamily="2"/>
                <a:cs typeface="Tahoma" pitchFamily="2"/>
              </a:defRPr>
            </a:lvl2pPr>
            <a:lvl3pPr marL="1295999" lvl="2" indent="-288000">
              <a:spcBef>
                <a:spcPts val="0"/>
              </a:spcBef>
              <a:spcAft>
                <a:spcPts val="850"/>
              </a:spcAft>
              <a:buSzPct val="75000"/>
              <a:buFont typeface="StarSymbol"/>
              <a:buChar char="–"/>
              <a:defRPr lang="x-none" sz="2400" b="0" i="0" u="none" strike="noStrike" kern="1200">
                <a:ln>
                  <a:noFill/>
                </a:ln>
                <a:latin typeface="Arial" pitchFamily="18"/>
                <a:ea typeface="Andale Sans UI" pitchFamily="2"/>
                <a:cs typeface="Tahoma" pitchFamily="2"/>
              </a:defRPr>
            </a:lvl3pPr>
            <a:lvl4pPr marL="1728000" lvl="3" indent="-216000">
              <a:spcBef>
                <a:spcPts val="0"/>
              </a:spcBef>
              <a:spcAft>
                <a:spcPts val="567"/>
              </a:spcAft>
              <a:buSzPct val="45000"/>
              <a:buFont typeface="StarSymbol"/>
              <a:buChar char="●"/>
              <a:defRPr lang="x-none" sz="2000" b="0" i="0" u="none" strike="noStrike" kern="1200">
                <a:ln>
                  <a:noFill/>
                </a:ln>
                <a:latin typeface="Arial" pitchFamily="18"/>
                <a:ea typeface="Andale Sans UI" pitchFamily="2"/>
                <a:cs typeface="Tahoma" pitchFamily="2"/>
              </a:defRPr>
            </a:lvl4pPr>
            <a:lvl5pPr marL="2160000" lvl="4" indent="-216000">
              <a:spcBef>
                <a:spcPts val="0"/>
              </a:spcBef>
              <a:spcAft>
                <a:spcPts val="283"/>
              </a:spcAft>
              <a:buSzPct val="75000"/>
              <a:buFont typeface="StarSymbol"/>
              <a:buChar char="–"/>
              <a:defRPr lang="x-none" sz="2000" b="0" i="0" u="none" strike="noStrike" kern="1200">
                <a:ln>
                  <a:noFill/>
                </a:ln>
                <a:latin typeface="Arial" pitchFamily="18"/>
                <a:ea typeface="Andale Sans UI" pitchFamily="2"/>
                <a:cs typeface="Tahoma" pitchFamily="2"/>
              </a:defRPr>
            </a:lvl5pPr>
            <a:lvl6pPr marL="2592000" lvl="5"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6pPr>
            <a:lvl7pPr marL="3024000" lvl="6"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7pPr>
            <a:lvl8pPr marL="3456000" lvl="7"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8pPr>
            <a:lvl9pPr marL="3887999" lvl="8" indent="-216000">
              <a:spcBef>
                <a:spcPts val="0"/>
              </a:spcBef>
              <a:spcAft>
                <a:spcPts val="283"/>
              </a:spcAft>
              <a:buSzPct val="45000"/>
              <a:buFont typeface="StarSymbol"/>
              <a:buChar char="●"/>
              <a:defRPr lang="x-none" sz="2000" b="0" i="0" u="none" strike="noStrike" kern="1200">
                <a:ln>
                  <a:noFill/>
                </a:ln>
                <a:latin typeface="Arial" pitchFamily="18"/>
                <a:ea typeface="Andale Sans UI" pitchFamily="2"/>
                <a:cs typeface="Tahoma" pitchFamily="2"/>
              </a:defRPr>
            </a:lvl9pPr>
          </a:lstStyle>
          <a:p>
            <a:pPr lvl="0">
              <a:buNone/>
            </a:pPr>
            <a:r>
              <a:rPr lang="ru-RU" sz="2800"/>
              <a:t>В конце 18 века трапезная монастыря была превращена в конюшню, испарения конского навоза покрыло фреску густой плесенью, а заходившие в конюшню солдаты забавлялись, швыряя кирпичи в головы апостолов</a:t>
            </a:r>
          </a:p>
        </p:txBody>
      </p:sp>
      <p:pic>
        <p:nvPicPr>
          <p:cNvPr id="5" name="Рисунок 4"/>
          <p:cNvPicPr>
            <a:picLocks noChangeAspect="1"/>
          </p:cNvPicPr>
          <p:nvPr/>
        </p:nvPicPr>
        <p:blipFill>
          <a:blip r:embed="rId3" cstate="print">
            <a:alphaModFix/>
            <a:lum/>
          </a:blip>
          <a:srcRect/>
          <a:stretch>
            <a:fillRect/>
          </a:stretch>
        </p:blipFill>
        <p:spPr>
          <a:xfrm>
            <a:off x="503999" y="2116440"/>
            <a:ext cx="4426560" cy="4503960"/>
          </a:xfrm>
          <a:prstGeom prst="rect">
            <a:avLst/>
          </a:prstGeom>
          <a:noFill/>
          <a:ln>
            <a:noFill/>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547</Words>
  <Application>Microsoft Office PowerPoint</Application>
  <PresentationFormat>Произвольный</PresentationFormat>
  <Paragraphs>41</Paragraphs>
  <Slides>11</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Default</vt:lpstr>
      <vt:lpstr>Творчество художника через одно его произведение</vt:lpstr>
      <vt:lpstr>Леонардо да Винчи</vt:lpstr>
      <vt:lpstr>Тайная вечеря</vt:lpstr>
      <vt:lpstr>Сюжет картины</vt:lpstr>
      <vt:lpstr> </vt:lpstr>
      <vt:lpstr>Трагичность картины</vt:lpstr>
      <vt:lpstr>Первая трагедия</vt:lpstr>
      <vt:lpstr>Вторая трагедия</vt:lpstr>
      <vt:lpstr>Третья трагедия  </vt:lpstr>
      <vt:lpstr>Слайд 10</vt:lpstr>
      <vt:lpstr>Источники информации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Творчество художника через одно его произведение</dc:title>
  <dc:creator>евгения</dc:creator>
  <cp:lastModifiedBy>евгения</cp:lastModifiedBy>
  <cp:revision>9</cp:revision>
  <dcterms:created xsi:type="dcterms:W3CDTF">2009-04-16T11:32:32Z</dcterms:created>
  <dcterms:modified xsi:type="dcterms:W3CDTF">2017-09-14T17:15:48Z</dcterms:modified>
</cp:coreProperties>
</file>