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4B683688-8B76-4CC0-8C15-BB2179D5871A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fld id="{475D1851-B6B4-449A-9630-EA8683F2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270576" cy="2736304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solidFill>
                  <a:srgbClr val="0070C0"/>
                </a:solidFill>
              </a:rPr>
              <a:t>Цветаева Марина Ивановна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886200"/>
            <a:ext cx="4414846" cy="175260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Подготовила: ученица 10 класса МБОУ </a:t>
            </a:r>
            <a:r>
              <a:rPr lang="ru-RU" sz="1600" b="1" dirty="0" err="1" smtClean="0">
                <a:solidFill>
                  <a:srgbClr val="0070C0"/>
                </a:solidFill>
              </a:rPr>
              <a:t>Греково-Степановской</a:t>
            </a:r>
            <a:r>
              <a:rPr lang="ru-RU" sz="1600" b="1" dirty="0" smtClean="0">
                <a:solidFill>
                  <a:srgbClr val="0070C0"/>
                </a:solidFill>
              </a:rPr>
              <a:t> СОШ</a:t>
            </a:r>
          </a:p>
          <a:p>
            <a:r>
              <a:rPr lang="ru-RU" sz="1600" b="1" dirty="0" err="1" smtClean="0">
                <a:solidFill>
                  <a:srgbClr val="0070C0"/>
                </a:solidFill>
              </a:rPr>
              <a:t>Оверченко</a:t>
            </a:r>
            <a:r>
              <a:rPr lang="ru-RU" sz="1600" b="1" smtClean="0">
                <a:solidFill>
                  <a:srgbClr val="0070C0"/>
                </a:solidFill>
              </a:rPr>
              <a:t> Татьяна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dmin\Desktop\аорорроа\Цветае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643182"/>
            <a:ext cx="2563416" cy="373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669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04" y="714356"/>
            <a:ext cx="7106562" cy="5881142"/>
          </a:xfrm>
        </p:spPr>
      </p:pic>
    </p:spTree>
    <p:extLst>
      <p:ext uri="{BB962C8B-B14F-4D97-AF65-F5344CB8AC3E}">
        <p14:creationId xmlns:p14="http://schemas.microsoft.com/office/powerpoint/2010/main" xmlns="" val="2645970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480" y="692696"/>
            <a:ext cx="7105992" cy="5881142"/>
          </a:xfrm>
        </p:spPr>
      </p:pic>
    </p:spTree>
    <p:extLst>
      <p:ext uri="{BB962C8B-B14F-4D97-AF65-F5344CB8AC3E}">
        <p14:creationId xmlns:p14="http://schemas.microsoft.com/office/powerpoint/2010/main" xmlns="" val="340103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714356"/>
            <a:ext cx="6892248" cy="5881142"/>
          </a:xfrm>
        </p:spPr>
      </p:pic>
    </p:spTree>
    <p:extLst>
      <p:ext uri="{BB962C8B-B14F-4D97-AF65-F5344CB8AC3E}">
        <p14:creationId xmlns:p14="http://schemas.microsoft.com/office/powerpoint/2010/main" xmlns="" val="18142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290" y="692696"/>
            <a:ext cx="7535190" cy="5881142"/>
          </a:xfrm>
        </p:spPr>
      </p:pic>
    </p:spTree>
    <p:extLst>
      <p:ext uri="{BB962C8B-B14F-4D97-AF65-F5344CB8AC3E}">
        <p14:creationId xmlns:p14="http://schemas.microsoft.com/office/powerpoint/2010/main" xmlns="" val="1916173531"/>
      </p:ext>
    </p:extLst>
  </p:cSld>
  <p:clrMapOvr>
    <a:masterClrMapping/>
  </p:clrMapOvr>
</p:sld>
</file>

<file path=ppt/theme/theme1.xml><?xml version="1.0" encoding="utf-8"?>
<a:theme xmlns:a="http://schemas.openxmlformats.org/drawingml/2006/main" name="Proza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840a43cfbb5de15fd8985ef19d055e68</Template>
  <TotalTime>139</TotalTime>
  <Words>13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Proza</vt:lpstr>
      <vt:lpstr>Цветаева Марина Ивановна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Цветаева Марина Ивановна</dc:title>
  <dc:creator>admin</dc:creator>
  <cp:lastModifiedBy>Класс X.Б.</cp:lastModifiedBy>
  <cp:revision>6</cp:revision>
  <dcterms:created xsi:type="dcterms:W3CDTF">2017-04-27T16:07:46Z</dcterms:created>
  <dcterms:modified xsi:type="dcterms:W3CDTF">2017-09-14T07:12:36Z</dcterms:modified>
</cp:coreProperties>
</file>