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EEC0D-E192-4235-A550-81D6E8B06DC9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F4B7B-1B81-406E-AD48-CC33FF1725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7787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EEC0D-E192-4235-A550-81D6E8B06DC9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F4B7B-1B81-406E-AD48-CC33FF1725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394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EEC0D-E192-4235-A550-81D6E8B06DC9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F4B7B-1B81-406E-AD48-CC33FF1725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0833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EEC0D-E192-4235-A550-81D6E8B06DC9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F4B7B-1B81-406E-AD48-CC33FF1725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6715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EEC0D-E192-4235-A550-81D6E8B06DC9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F4B7B-1B81-406E-AD48-CC33FF1725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201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EEC0D-E192-4235-A550-81D6E8B06DC9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F4B7B-1B81-406E-AD48-CC33FF1725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5218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EEC0D-E192-4235-A550-81D6E8B06DC9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F4B7B-1B81-406E-AD48-CC33FF1725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4656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EEC0D-E192-4235-A550-81D6E8B06DC9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F4B7B-1B81-406E-AD48-CC33FF1725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311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EEC0D-E192-4235-A550-81D6E8B06DC9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F4B7B-1B81-406E-AD48-CC33FF1725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6764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EEC0D-E192-4235-A550-81D6E8B06DC9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F4B7B-1B81-406E-AD48-CC33FF1725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9050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EEC0D-E192-4235-A550-81D6E8B06DC9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F4B7B-1B81-406E-AD48-CC33FF1725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7979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EEC0D-E192-4235-A550-81D6E8B06DC9}" type="datetimeFigureOut">
              <a:rPr lang="ru-RU" smtClean="0"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F4B7B-1B81-406E-AD48-CC33FF1725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149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 does it sound like?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3721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CATS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589" y="1600200"/>
            <a:ext cx="3200822" cy="4525963"/>
          </a:xfrm>
        </p:spPr>
      </p:pic>
    </p:spTree>
    <p:extLst>
      <p:ext uri="{BB962C8B-B14F-4D97-AF65-F5344CB8AC3E}">
        <p14:creationId xmlns:p14="http://schemas.microsoft.com/office/powerpoint/2010/main" val="1798727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DUCKS 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1628800"/>
            <a:ext cx="3282992" cy="4642150"/>
          </a:xfrm>
        </p:spPr>
      </p:pic>
    </p:spTree>
    <p:extLst>
      <p:ext uri="{BB962C8B-B14F-4D97-AF65-F5344CB8AC3E}">
        <p14:creationId xmlns:p14="http://schemas.microsoft.com/office/powerpoint/2010/main" val="3293307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MICE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1484784"/>
            <a:ext cx="3672408" cy="5214819"/>
          </a:xfrm>
        </p:spPr>
      </p:pic>
    </p:spTree>
    <p:extLst>
      <p:ext uri="{BB962C8B-B14F-4D97-AF65-F5344CB8AC3E}">
        <p14:creationId xmlns:p14="http://schemas.microsoft.com/office/powerpoint/2010/main" val="2716661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BEES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1556792"/>
            <a:ext cx="3621716" cy="5142837"/>
          </a:xfrm>
        </p:spPr>
      </p:pic>
    </p:spTree>
    <p:extLst>
      <p:ext uri="{BB962C8B-B14F-4D97-AF65-F5344CB8AC3E}">
        <p14:creationId xmlns:p14="http://schemas.microsoft.com/office/powerpoint/2010/main" val="2700921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BIRDS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628800"/>
            <a:ext cx="3427008" cy="4845788"/>
          </a:xfrm>
        </p:spPr>
      </p:pic>
    </p:spTree>
    <p:extLst>
      <p:ext uri="{BB962C8B-B14F-4D97-AF65-F5344CB8AC3E}">
        <p14:creationId xmlns:p14="http://schemas.microsoft.com/office/powerpoint/2010/main" val="3921017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END!!!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</p:spTree>
    <p:extLst>
      <p:ext uri="{BB962C8B-B14F-4D97-AF65-F5344CB8AC3E}">
        <p14:creationId xmlns:p14="http://schemas.microsoft.com/office/powerpoint/2010/main" val="705035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14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What does it sound like?</vt:lpstr>
      <vt:lpstr>CATS</vt:lpstr>
      <vt:lpstr>DUCKS </vt:lpstr>
      <vt:lpstr>MICE</vt:lpstr>
      <vt:lpstr>BEES</vt:lpstr>
      <vt:lpstr>BIRDS</vt:lpstr>
      <vt:lpstr>THE END!!!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does it sound like?</dc:title>
  <dc:creator>Nathalie</dc:creator>
  <cp:lastModifiedBy>Nathalie</cp:lastModifiedBy>
  <cp:revision>2</cp:revision>
  <dcterms:created xsi:type="dcterms:W3CDTF">2017-09-14T16:52:06Z</dcterms:created>
  <dcterms:modified xsi:type="dcterms:W3CDTF">2017-09-14T16:56:43Z</dcterms:modified>
</cp:coreProperties>
</file>