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576" autoAdjust="0"/>
  </p:normalViewPr>
  <p:slideViewPr>
    <p:cSldViewPr>
      <p:cViewPr varScale="1">
        <p:scale>
          <a:sx n="80" d="100"/>
          <a:sy n="80" d="100"/>
        </p:scale>
        <p:origin x="112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10-02T18:50:17.802"/>
    </inkml:context>
    <inkml:brush xml:id="br0">
      <inkml:brushProperty name="width" value="0.03528" units="cm"/>
      <inkml:brushProperty name="height" value="0.03528" units="cm"/>
      <inkml:brushProperty name="fitToCurve" value="1"/>
      <inkml:brushProperty name="ignorePressure" value="1"/>
    </inkml:brush>
  </inkml:definitions>
  <inkml:trace contextRef="#ctx0" brushRef="#br0">233 1705,'0'0,"36"-73,-36 37,0 0,36-1,-36 1,0 0,0-37,0 37,0 0,0-1,0 1,0 0,0 36,-36 0,0-36,36 36,-36 0,36 0,-36 0,36 0,-36 0,0 36,36-36,0 36,-72 37,72-37,0 37,0-73,0 72,0 1,0-37,0 0,0 37,0-37,0-36,0 36,0 0,36-36,0-36,0 36,-36-36,0 0,36 36,-36-37,36-144,-36 145,36 0,-36-37,36 0,-36 37,0-73,0 73,0 0,36-37,-36 37,0 0,36 0,-36 36,0-73,0 37,0 36,36-36,-36-1,0 37,36-36,-36 36,0-36,0 0,0-1,0 37,0-36,0 36,0 73,0-1,0 1,0-1,0 1,0-1,36 146,-36-146,36 1,-36-1,36-35,-36-1,0 36,0-35,35-1,-35 0,0 0,0 1,36-37,-36 0,0 36,0-36,0 0,36 0,-36-73,0 37,0 0,0-37,0 37,0 0,0-37,0 37,0 0,0-37,0 37,0 0,0-37,0 37,0 0,0-73,0 36,0 73,0-36,0 0,0 0,0 36,0-37,0 37,0-36,36 36,-36 0,0 0,36 36,-36 37,0-1,0 1,36-1,-36 1,36 36,-36-37,36 37,-36-36,0-1,0 1,36-1,-36-36,36 73,-36-73,36-36,-36 37,0-1,36-36,-36-36,0-37,36 73,-36-36,36-37,-36 37,0 0,36 0,0-1,-36 1,0 0,36 36,-36-36,0-1,0 1,36 36,-36-36,0 36,0-37,0 37,0 0,0 0,-36 0,36 0,0 0,-36 37,36-1,0 0,0 37,0 36,0-73,0 0,0 37,0-73,0 36,0-36,0 36,0-36,0 0,36 0,-36 0,0-36,36 36,-36 0,36-36,-36 36,0-37,0 1,0 36,0-36,0 36,0 0,0 36,0 0,0-36,0 37,0-1,0 0,0-36,36 36,-36-36,36 0,0-36,-36 0,36-37,-36 37,72-109,-72 36,0 37,0-1,0 1,0-1,0 1,0-73,0 72,0-36,0 1,0-1,0 36,-36 1,36-37,0 73,0-1,0 37,0 37,0-1,0 0,-36 37,36 108,0-108,0-1,0 37,0 0,0-37,0 73,0-72,0-1,0-36,0 37,0 0,0-37,0 0,0 0,0 1,0 35,0-36,0 1,36-37,-36 36,36-36,-36 0,72 0,-72-36,36 36,-36 0,35-37,-35 37,36-36,-36 36,36-72,-36 35,36 1,0 0,-36 0,0-73,36 72,-36 1,36 0,-36 36,0-36,0-1,0 1,36 0,-36-37,0 37,0 36,0-72,0 35,0 1,0 36,0-36,0 36,0-36,0 36,0 36,0 0,0 0,0 37,-36-1,36 1,0 72,0-73,0 1,0 0,0 35,0-35,0 36,0 72,0-109,0 37,0-36,0-1,0 37,0-73,0 37,0-37,0 37,0-37,0 0,0 0,0 1,0-37,0 36,0-72,-36-1,-36-35,36 36,0-37,0 1,36 35,0 1,0 36,0-36,0 36,0 0,0-37,0 37</inkml:trace>
  <inkml:trace contextRef="#ctx0" brushRef="#br0" timeOffset="4761">1851 399,'0'37,"0"-37,0-37,-36 1,36 36,0-72,0 72,0-73,0 73,0-36,0 36,36 0,-36 0,0 0,36 0,-36 0,36 0,-36 0,0 36,0-36,0 36,0 1,0-1,0 0,0-36,0 36,0 1,0-37,0 0,0 0,0-37,36 37,0 0,-36-36,36 36,-36 0,36 0,-36 0,0 0,0 0,0 0,0 36,-36 1,36-37,0 36,-36-36,36 0,-36 0,36 0,0 36,-36-36,36 0,0 0</inkml:trace>
  <inkml:trace contextRef="#ctx0" brushRef="#br0" timeOffset="6313">1599 0,'0'0,"0"37,36-37,0 36,-36-36,36 0,-36 36,0-36,0 36</inkml:trace>
  <inkml:trace contextRef="#ctx0" brushRef="#br0" timeOffset="6825">1599 254,'36'0,"0"0,-36 37,0-37,0 36</inkml:trace>
  <inkml:trace contextRef="#ctx0" brushRef="#br0" timeOffset="7656">2283 399,'0'0,"0"0,36 0,-36 0,36 0,-36 0</inkml:trace>
  <inkml:trace contextRef="#ctx0" brushRef="#br0" timeOffset="8121">2283 472,'0'36,"72"0,-36-36,0 0,0 0,-36 37,0-37,0 72,0-72</inkml:trace>
  <inkml:trace contextRef="#ctx0" brushRef="#br0" timeOffset="9473">53 1958,'0'0,"0"0,36 0,0 0,-36-36,36 36,-36 0,72-36,0 0,-36 36,0 0,36 0,-36 0,0 0,35 0,-35 0,0-37,36 37,0 0,0 0,0 0,36 0,36 0,108 0,-180 0,-72 0,35 0,-35 0</inkml:trace>
</inkml:ink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069848"/>
            <a:ext cx="7470648" cy="1470025"/>
          </a:xfrm>
        </p:spPr>
        <p:txBody>
          <a:bodyPr>
            <a:noAutofit/>
          </a:bodyPr>
          <a:lstStyle>
            <a:lvl1pPr algn="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2743200" y="384048"/>
            <a:ext cx="5943600" cy="612648"/>
          </a:xfrm>
        </p:spPr>
        <p:txBody>
          <a:bodyPr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21"/>
          <p:cNvGrpSpPr/>
          <p:nvPr/>
        </p:nvGrpSpPr>
        <p:grpSpPr bwMode="grayWhite">
          <a:xfrm rot="19693411">
            <a:off x="3335008" y="1909248"/>
            <a:ext cx="6021229" cy="4829684"/>
            <a:chOff x="1761807" y="615248"/>
            <a:chExt cx="6021229" cy="4829684"/>
          </a:xfrm>
        </p:grpSpPr>
        <p:grpSp>
          <p:nvGrpSpPr>
            <p:cNvPr id="8" name="Group 42"/>
            <p:cNvGrpSpPr/>
            <p:nvPr userDrawn="1"/>
          </p:nvGrpSpPr>
          <p:grpSpPr bwMode="grayWhite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22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9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38"/>
            <p:cNvGrpSpPr/>
            <p:nvPr userDrawn="1"/>
          </p:nvGrpSpPr>
          <p:grpSpPr bwMode="grayWhite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20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39"/>
            <p:cNvGrpSpPr/>
            <p:nvPr userDrawn="1"/>
          </p:nvGrpSpPr>
          <p:grpSpPr bwMode="grayWhite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8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37"/>
            <p:cNvGrpSpPr/>
            <p:nvPr userDrawn="1"/>
          </p:nvGrpSpPr>
          <p:grpSpPr bwMode="grayWhite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6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36"/>
            <p:cNvGrpSpPr/>
            <p:nvPr userDrawn="1"/>
          </p:nvGrpSpPr>
          <p:grpSpPr bwMode="grayWhite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4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4" name="Picture 230" descr="st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4648200" y="4419600"/>
            <a:ext cx="895350" cy="914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black">
          <a:xfrm>
            <a:off x="7068312" y="356616"/>
            <a:ext cx="16184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56616"/>
            <a:ext cx="6400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20"/>
            <a:ext cx="8229600" cy="4983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232" y="2286000"/>
            <a:ext cx="7772400" cy="1362075"/>
          </a:xfrm>
        </p:spPr>
        <p:txBody>
          <a:bodyPr anchor="t">
            <a:noAutofit/>
          </a:bodyPr>
          <a:lstStyle>
            <a:lvl1pPr algn="ctr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353312"/>
            <a:ext cx="7772400" cy="905256"/>
          </a:xfrm>
        </p:spPr>
        <p:txBody>
          <a:bodyPr anchor="b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21"/>
          <p:cNvGrpSpPr/>
          <p:nvPr userDrawn="1"/>
        </p:nvGrpSpPr>
        <p:grpSpPr bwMode="grayWhite">
          <a:xfrm rot="19693411">
            <a:off x="3335008" y="1909248"/>
            <a:ext cx="6021229" cy="4829684"/>
            <a:chOff x="1761807" y="615248"/>
            <a:chExt cx="6021229" cy="4829684"/>
          </a:xfrm>
        </p:grpSpPr>
        <p:grpSp>
          <p:nvGrpSpPr>
            <p:cNvPr id="8" name="Group 42"/>
            <p:cNvGrpSpPr/>
            <p:nvPr userDrawn="1"/>
          </p:nvGrpSpPr>
          <p:grpSpPr bwMode="grayWhite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22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9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38"/>
            <p:cNvGrpSpPr/>
            <p:nvPr userDrawn="1"/>
          </p:nvGrpSpPr>
          <p:grpSpPr bwMode="grayWhite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20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39"/>
            <p:cNvGrpSpPr/>
            <p:nvPr userDrawn="1"/>
          </p:nvGrpSpPr>
          <p:grpSpPr bwMode="grayWhite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8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37"/>
            <p:cNvGrpSpPr/>
            <p:nvPr userDrawn="1"/>
          </p:nvGrpSpPr>
          <p:grpSpPr bwMode="grayWhite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6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36"/>
            <p:cNvGrpSpPr/>
            <p:nvPr userDrawn="1"/>
          </p:nvGrpSpPr>
          <p:grpSpPr bwMode="grayWhite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4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4" name="Picture 230" descr="sta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4648200" y="4419600"/>
            <a:ext cx="895350" cy="914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632" y="1289304"/>
            <a:ext cx="4038600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728" y="1289304"/>
            <a:ext cx="4038600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353312"/>
            <a:ext cx="4041648" cy="639762"/>
          </a:xfrm>
          <a:solidFill>
            <a:srgbClr val="FFFFFF">
              <a:alpha val="25098"/>
            </a:srgbClr>
          </a:solidFill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93976"/>
            <a:ext cx="4040188" cy="4032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4645025" y="1353312"/>
            <a:ext cx="4041648" cy="639762"/>
          </a:xfrm>
          <a:solidFill>
            <a:srgbClr val="FFFFFF">
              <a:alpha val="25098"/>
            </a:srgbClr>
          </a:solidFill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93976"/>
            <a:ext cx="4041775" cy="4032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6152" y="0"/>
            <a:ext cx="7470648" cy="987552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1016" y="1371600"/>
            <a:ext cx="4672584" cy="48554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6025896" y="1371600"/>
            <a:ext cx="2633472" cy="4873752"/>
          </a:xfrm>
          <a:gradFill>
            <a:gsLst>
              <a:gs pos="0">
                <a:schemeClr val="bg1">
                  <a:lumMod val="95000"/>
                  <a:alpha val="34000"/>
                </a:schemeClr>
              </a:gs>
              <a:gs pos="60000">
                <a:schemeClr val="tx2">
                  <a:lumMod val="20000"/>
                  <a:lumOff val="80000"/>
                  <a:alpha val="0"/>
                </a:schemeClr>
              </a:gs>
            </a:gsLst>
            <a:lin ang="5400000" scaled="1"/>
          </a:gradFill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2920" y="4855464"/>
            <a:ext cx="3218688" cy="777240"/>
          </a:xfrm>
          <a:solidFill>
            <a:schemeClr val="bg2">
              <a:lumMod val="50000"/>
            </a:schemeClr>
          </a:solidFill>
        </p:spPr>
        <p:txBody>
          <a:bodyPr anchor="ctr"/>
          <a:lstStyle>
            <a:lvl1pPr algn="ctr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3867912" y="1216152"/>
            <a:ext cx="4626864" cy="4398264"/>
          </a:xfrm>
          <a:solidFill>
            <a:srgbClr val="EAEAEA"/>
          </a:solidFill>
          <a:effectLst>
            <a:outerShdw blurRad="254000" dist="101600" dir="2700000" algn="ctr" rotWithShape="0">
              <a:srgbClr val="000000">
                <a:alpha val="4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0" y="1216152"/>
            <a:ext cx="3218688" cy="3575304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White">
          <a:xfrm>
            <a:off x="0" y="0"/>
            <a:ext cx="9144000" cy="6858000"/>
          </a:xfrm>
          <a:prstGeom prst="rect">
            <a:avLst/>
          </a:prstGeom>
          <a:gradFill>
            <a:gsLst>
              <a:gs pos="6000">
                <a:schemeClr val="bg2">
                  <a:lumMod val="50000"/>
                  <a:alpha val="83000"/>
                </a:schemeClr>
              </a:gs>
              <a:gs pos="26000">
                <a:schemeClr val="bg2">
                  <a:lumMod val="50000"/>
                  <a:alpha val="63000"/>
                </a:schemeClr>
              </a:gs>
              <a:gs pos="50000">
                <a:schemeClr val="bg2">
                  <a:lumMod val="50000"/>
                  <a:alpha val="27000"/>
                </a:schemeClr>
              </a:gs>
              <a:gs pos="100000">
                <a:schemeClr val="bg2">
                  <a:lumMod val="50000"/>
                  <a:alpha val="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black">
          <a:xfrm>
            <a:off x="0" y="0"/>
            <a:ext cx="1216152" cy="987552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white">
          <a:xfrm>
            <a:off x="76200" y="1066800"/>
            <a:ext cx="2590800" cy="1219200"/>
          </a:xfrm>
          <a:prstGeom prst="rect">
            <a:avLst/>
          </a:prstGeom>
          <a:blipFill dpi="0" rotWithShape="1">
            <a:blip r:embed="rId13" cstate="print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136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>
            <a:off x="8659903" y="5872449"/>
            <a:ext cx="542925" cy="555625"/>
          </a:xfrm>
          <a:prstGeom prst="rect">
            <a:avLst/>
          </a:prstGeom>
          <a:noFill/>
        </p:spPr>
      </p:pic>
      <p:pic>
        <p:nvPicPr>
          <p:cNvPr id="11" name="Picture 139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 flipH="1" flipV="1">
            <a:off x="152400" y="4724400"/>
            <a:ext cx="425450" cy="434975"/>
          </a:xfrm>
          <a:prstGeom prst="rect">
            <a:avLst/>
          </a:prstGeom>
          <a:noFill/>
        </p:spPr>
      </p:pic>
      <p:pic>
        <p:nvPicPr>
          <p:cNvPr id="12" name="Picture 99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>
            <a:off x="533400" y="152400"/>
            <a:ext cx="692150" cy="708025"/>
          </a:xfrm>
          <a:prstGeom prst="rect">
            <a:avLst/>
          </a:prstGeom>
          <a:noFill/>
        </p:spPr>
      </p:pic>
      <p:cxnSp>
        <p:nvCxnSpPr>
          <p:cNvPr id="13" name="Straight Connector 12"/>
          <p:cNvCxnSpPr/>
          <p:nvPr/>
        </p:nvCxnSpPr>
        <p:spPr bwMode="white">
          <a:xfrm>
            <a:off x="1216946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ltGray">
          <a:xfrm>
            <a:off x="8714232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ltGray">
          <a:xfrm>
            <a:off x="2670048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grayWhite">
          <a:xfrm>
            <a:off x="0" y="990600"/>
            <a:ext cx="9144000" cy="1588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grayWhite">
          <a:xfrm>
            <a:off x="5788152" y="1069848"/>
            <a:ext cx="3355848" cy="1588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01"/>
          <p:cNvGrpSpPr>
            <a:grpSpLocks/>
          </p:cNvGrpSpPr>
          <p:nvPr/>
        </p:nvGrpSpPr>
        <p:grpSpPr bwMode="ltGray">
          <a:xfrm>
            <a:off x="-61512" y="-103188"/>
            <a:ext cx="4100112" cy="4217988"/>
            <a:chOff x="-80" y="-65"/>
            <a:chExt cx="2624" cy="2631"/>
          </a:xfrm>
          <a:solidFill>
            <a:schemeClr val="bg2">
              <a:lumMod val="20000"/>
              <a:lumOff val="80000"/>
              <a:alpha val="10196"/>
            </a:schemeClr>
          </a:solidFill>
        </p:grpSpPr>
        <p:sp>
          <p:nvSpPr>
            <p:cNvPr id="19" name="Freeform 102"/>
            <p:cNvSpPr>
              <a:spLocks/>
            </p:cNvSpPr>
            <p:nvPr/>
          </p:nvSpPr>
          <p:spPr bwMode="ltGray">
            <a:xfrm>
              <a:off x="1703" y="0"/>
              <a:ext cx="73" cy="34"/>
            </a:xfrm>
            <a:custGeom>
              <a:avLst/>
              <a:gdLst>
                <a:gd name="connsiteX0" fmla="*/ 674 w 711"/>
                <a:gd name="connsiteY0" fmla="*/ 0 h 451"/>
                <a:gd name="connsiteX1" fmla="*/ 711 w 711"/>
                <a:gd name="connsiteY1" fmla="*/ 67 h 451"/>
                <a:gd name="connsiteX2" fmla="*/ 132 w 711"/>
                <a:gd name="connsiteY2" fmla="*/ 401 h 451"/>
                <a:gd name="connsiteX3" fmla="*/ 112 w 711"/>
                <a:gd name="connsiteY3" fmla="*/ 367 h 451"/>
                <a:gd name="connsiteX4" fmla="*/ 94 w 711"/>
                <a:gd name="connsiteY4" fmla="*/ 335 h 451"/>
                <a:gd name="connsiteX5" fmla="*/ 674 w 711"/>
                <a:gd name="connsiteY5" fmla="*/ 0 h 451"/>
                <a:gd name="connsiteX0" fmla="*/ 674 w 711"/>
                <a:gd name="connsiteY0" fmla="*/ 0 h 451"/>
                <a:gd name="connsiteX1" fmla="*/ 711 w 711"/>
                <a:gd name="connsiteY1" fmla="*/ 67 h 451"/>
                <a:gd name="connsiteX2" fmla="*/ 185 w 711"/>
                <a:gd name="connsiteY2" fmla="*/ 369 h 451"/>
                <a:gd name="connsiteX3" fmla="*/ 132 w 711"/>
                <a:gd name="connsiteY3" fmla="*/ 401 h 451"/>
                <a:gd name="connsiteX4" fmla="*/ 112 w 711"/>
                <a:gd name="connsiteY4" fmla="*/ 367 h 451"/>
                <a:gd name="connsiteX5" fmla="*/ 94 w 711"/>
                <a:gd name="connsiteY5" fmla="*/ 335 h 451"/>
                <a:gd name="connsiteX6" fmla="*/ 674 w 711"/>
                <a:gd name="connsiteY6" fmla="*/ 0 h 451"/>
                <a:gd name="connsiteX0" fmla="*/ 674 w 711"/>
                <a:gd name="connsiteY0" fmla="*/ 0 h 401"/>
                <a:gd name="connsiteX1" fmla="*/ 711 w 711"/>
                <a:gd name="connsiteY1" fmla="*/ 67 h 401"/>
                <a:gd name="connsiteX2" fmla="*/ 185 w 711"/>
                <a:gd name="connsiteY2" fmla="*/ 369 h 401"/>
                <a:gd name="connsiteX3" fmla="*/ 132 w 711"/>
                <a:gd name="connsiteY3" fmla="*/ 401 h 401"/>
                <a:gd name="connsiteX4" fmla="*/ 112 w 711"/>
                <a:gd name="connsiteY4" fmla="*/ 367 h 401"/>
                <a:gd name="connsiteX5" fmla="*/ 94 w 711"/>
                <a:gd name="connsiteY5" fmla="*/ 335 h 401"/>
                <a:gd name="connsiteX6" fmla="*/ 674 w 711"/>
                <a:gd name="connsiteY6" fmla="*/ 0 h 401"/>
                <a:gd name="connsiteX0" fmla="*/ 562 w 599"/>
                <a:gd name="connsiteY0" fmla="*/ 0 h 401"/>
                <a:gd name="connsiteX1" fmla="*/ 599 w 599"/>
                <a:gd name="connsiteY1" fmla="*/ 67 h 401"/>
                <a:gd name="connsiteX2" fmla="*/ 73 w 599"/>
                <a:gd name="connsiteY2" fmla="*/ 369 h 401"/>
                <a:gd name="connsiteX3" fmla="*/ 20 w 599"/>
                <a:gd name="connsiteY3" fmla="*/ 401 h 401"/>
                <a:gd name="connsiteX4" fmla="*/ 0 w 599"/>
                <a:gd name="connsiteY4" fmla="*/ 367 h 401"/>
                <a:gd name="connsiteX5" fmla="*/ 562 w 599"/>
                <a:gd name="connsiteY5" fmla="*/ 0 h 401"/>
                <a:gd name="connsiteX0" fmla="*/ 0 w 599"/>
                <a:gd name="connsiteY0" fmla="*/ 300 h 334"/>
                <a:gd name="connsiteX1" fmla="*/ 599 w 599"/>
                <a:gd name="connsiteY1" fmla="*/ 0 h 334"/>
                <a:gd name="connsiteX2" fmla="*/ 73 w 599"/>
                <a:gd name="connsiteY2" fmla="*/ 302 h 334"/>
                <a:gd name="connsiteX3" fmla="*/ 20 w 599"/>
                <a:gd name="connsiteY3" fmla="*/ 334 h 334"/>
                <a:gd name="connsiteX4" fmla="*/ 0 w 599"/>
                <a:gd name="connsiteY4" fmla="*/ 300 h 334"/>
                <a:gd name="connsiteX0" fmla="*/ 0 w 73"/>
                <a:gd name="connsiteY0" fmla="*/ 5 h 39"/>
                <a:gd name="connsiteX1" fmla="*/ 73 w 73"/>
                <a:gd name="connsiteY1" fmla="*/ 7 h 39"/>
                <a:gd name="connsiteX2" fmla="*/ 20 w 73"/>
                <a:gd name="connsiteY2" fmla="*/ 39 h 39"/>
                <a:gd name="connsiteX3" fmla="*/ 0 w 73"/>
                <a:gd name="connsiteY3" fmla="*/ 5 h 39"/>
                <a:gd name="connsiteX0" fmla="*/ 0 w 73"/>
                <a:gd name="connsiteY0" fmla="*/ 0 h 34"/>
                <a:gd name="connsiteX1" fmla="*/ 73 w 73"/>
                <a:gd name="connsiteY1" fmla="*/ 2 h 34"/>
                <a:gd name="connsiteX2" fmla="*/ 20 w 73"/>
                <a:gd name="connsiteY2" fmla="*/ 34 h 34"/>
                <a:gd name="connsiteX3" fmla="*/ 0 w 73"/>
                <a:gd name="connsiteY3" fmla="*/ 0 h 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" h="34">
                  <a:moveTo>
                    <a:pt x="0" y="0"/>
                  </a:moveTo>
                  <a:cubicBezTo>
                    <a:pt x="24" y="1"/>
                    <a:pt x="49" y="1"/>
                    <a:pt x="73" y="2"/>
                  </a:cubicBezTo>
                  <a:lnTo>
                    <a:pt x="20" y="34"/>
                  </a:lnTo>
                  <a:cubicBezTo>
                    <a:pt x="13" y="23"/>
                    <a:pt x="7" y="1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03"/>
            <p:cNvSpPr>
              <a:spLocks/>
            </p:cNvSpPr>
            <p:nvPr/>
          </p:nvSpPr>
          <p:spPr bwMode="ltGray">
            <a:xfrm>
              <a:off x="1739" y="2"/>
              <a:ext cx="314" cy="131"/>
            </a:xfrm>
            <a:custGeom>
              <a:avLst/>
              <a:gdLst>
                <a:gd name="connsiteX0" fmla="*/ 607 w 638"/>
                <a:gd name="connsiteY0" fmla="*/ 0 h 353"/>
                <a:gd name="connsiteX1" fmla="*/ 638 w 638"/>
                <a:gd name="connsiteY1" fmla="*/ 71 h 353"/>
                <a:gd name="connsiteX2" fmla="*/ 33 w 638"/>
                <a:gd name="connsiteY2" fmla="*/ 353 h 353"/>
                <a:gd name="connsiteX3" fmla="*/ 0 w 638"/>
                <a:gd name="connsiteY3" fmla="*/ 284 h 353"/>
                <a:gd name="connsiteX4" fmla="*/ 129 w 638"/>
                <a:gd name="connsiteY4" fmla="*/ 222 h 353"/>
                <a:gd name="connsiteX5" fmla="*/ 607 w 638"/>
                <a:gd name="connsiteY5" fmla="*/ 0 h 353"/>
                <a:gd name="connsiteX0" fmla="*/ 607 w 638"/>
                <a:gd name="connsiteY0" fmla="*/ 0 h 353"/>
                <a:gd name="connsiteX1" fmla="*/ 638 w 638"/>
                <a:gd name="connsiteY1" fmla="*/ 71 h 353"/>
                <a:gd name="connsiteX2" fmla="*/ 314 w 638"/>
                <a:gd name="connsiteY2" fmla="*/ 222 h 353"/>
                <a:gd name="connsiteX3" fmla="*/ 33 w 638"/>
                <a:gd name="connsiteY3" fmla="*/ 353 h 353"/>
                <a:gd name="connsiteX4" fmla="*/ 0 w 638"/>
                <a:gd name="connsiteY4" fmla="*/ 284 h 353"/>
                <a:gd name="connsiteX5" fmla="*/ 129 w 638"/>
                <a:gd name="connsiteY5" fmla="*/ 222 h 353"/>
                <a:gd name="connsiteX6" fmla="*/ 607 w 638"/>
                <a:gd name="connsiteY6" fmla="*/ 0 h 353"/>
                <a:gd name="connsiteX0" fmla="*/ 129 w 638"/>
                <a:gd name="connsiteY0" fmla="*/ 151 h 282"/>
                <a:gd name="connsiteX1" fmla="*/ 638 w 638"/>
                <a:gd name="connsiteY1" fmla="*/ 0 h 282"/>
                <a:gd name="connsiteX2" fmla="*/ 314 w 638"/>
                <a:gd name="connsiteY2" fmla="*/ 151 h 282"/>
                <a:gd name="connsiteX3" fmla="*/ 33 w 638"/>
                <a:gd name="connsiteY3" fmla="*/ 282 h 282"/>
                <a:gd name="connsiteX4" fmla="*/ 0 w 638"/>
                <a:gd name="connsiteY4" fmla="*/ 213 h 282"/>
                <a:gd name="connsiteX5" fmla="*/ 129 w 638"/>
                <a:gd name="connsiteY5" fmla="*/ 151 h 282"/>
                <a:gd name="connsiteX0" fmla="*/ 129 w 314"/>
                <a:gd name="connsiteY0" fmla="*/ 0 h 131"/>
                <a:gd name="connsiteX1" fmla="*/ 314 w 314"/>
                <a:gd name="connsiteY1" fmla="*/ 0 h 131"/>
                <a:gd name="connsiteX2" fmla="*/ 33 w 314"/>
                <a:gd name="connsiteY2" fmla="*/ 131 h 131"/>
                <a:gd name="connsiteX3" fmla="*/ 0 w 314"/>
                <a:gd name="connsiteY3" fmla="*/ 62 h 131"/>
                <a:gd name="connsiteX4" fmla="*/ 129 w 314"/>
                <a:gd name="connsiteY4" fmla="*/ 0 h 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" h="131">
                  <a:moveTo>
                    <a:pt x="129" y="0"/>
                  </a:moveTo>
                  <a:lnTo>
                    <a:pt x="314" y="0"/>
                  </a:lnTo>
                  <a:lnTo>
                    <a:pt x="33" y="131"/>
                  </a:lnTo>
                  <a:lnTo>
                    <a:pt x="0" y="62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104"/>
            <p:cNvSpPr>
              <a:spLocks/>
            </p:cNvSpPr>
            <p:nvPr/>
          </p:nvSpPr>
          <p:spPr bwMode="ltGray">
            <a:xfrm>
              <a:off x="1785" y="-65"/>
              <a:ext cx="654" cy="301"/>
            </a:xfrm>
            <a:custGeom>
              <a:avLst/>
              <a:gdLst/>
              <a:ahLst/>
              <a:cxnLst>
                <a:cxn ang="0">
                  <a:pos x="629" y="0"/>
                </a:cxn>
                <a:cxn ang="0">
                  <a:pos x="654" y="73"/>
                </a:cxn>
                <a:cxn ang="0">
                  <a:pos x="26" y="301"/>
                </a:cxn>
                <a:cxn ang="0">
                  <a:pos x="0" y="229"/>
                </a:cxn>
                <a:cxn ang="0">
                  <a:pos x="629" y="0"/>
                </a:cxn>
              </a:cxnLst>
              <a:rect l="0" t="0" r="r" b="b"/>
              <a:pathLst>
                <a:path w="654" h="301">
                  <a:moveTo>
                    <a:pt x="629" y="0"/>
                  </a:moveTo>
                  <a:lnTo>
                    <a:pt x="654" y="73"/>
                  </a:lnTo>
                  <a:lnTo>
                    <a:pt x="26" y="301"/>
                  </a:lnTo>
                  <a:lnTo>
                    <a:pt x="0" y="229"/>
                  </a:lnTo>
                  <a:lnTo>
                    <a:pt x="6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105"/>
            <p:cNvSpPr>
              <a:spLocks/>
            </p:cNvSpPr>
            <p:nvPr/>
          </p:nvSpPr>
          <p:spPr bwMode="ltGray">
            <a:xfrm>
              <a:off x="1821" y="94"/>
              <a:ext cx="666" cy="248"/>
            </a:xfrm>
            <a:custGeom>
              <a:avLst/>
              <a:gdLst/>
              <a:ahLst/>
              <a:cxnLst>
                <a:cxn ang="0">
                  <a:pos x="647" y="0"/>
                </a:cxn>
                <a:cxn ang="0">
                  <a:pos x="666" y="75"/>
                </a:cxn>
                <a:cxn ang="0">
                  <a:pos x="20" y="248"/>
                </a:cxn>
                <a:cxn ang="0">
                  <a:pos x="0" y="174"/>
                </a:cxn>
                <a:cxn ang="0">
                  <a:pos x="647" y="0"/>
                </a:cxn>
              </a:cxnLst>
              <a:rect l="0" t="0" r="r" b="b"/>
              <a:pathLst>
                <a:path w="666" h="248">
                  <a:moveTo>
                    <a:pt x="647" y="0"/>
                  </a:moveTo>
                  <a:lnTo>
                    <a:pt x="666" y="75"/>
                  </a:lnTo>
                  <a:lnTo>
                    <a:pt x="20" y="248"/>
                  </a:lnTo>
                  <a:lnTo>
                    <a:pt x="0" y="174"/>
                  </a:lnTo>
                  <a:lnTo>
                    <a:pt x="6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106"/>
            <p:cNvSpPr>
              <a:spLocks/>
            </p:cNvSpPr>
            <p:nvPr/>
          </p:nvSpPr>
          <p:spPr bwMode="ltGray">
            <a:xfrm>
              <a:off x="1848" y="258"/>
              <a:ext cx="673" cy="192"/>
            </a:xfrm>
            <a:custGeom>
              <a:avLst/>
              <a:gdLst/>
              <a:ahLst/>
              <a:cxnLst>
                <a:cxn ang="0">
                  <a:pos x="659" y="0"/>
                </a:cxn>
                <a:cxn ang="0">
                  <a:pos x="673" y="76"/>
                </a:cxn>
                <a:cxn ang="0">
                  <a:pos x="14" y="192"/>
                </a:cxn>
                <a:cxn ang="0">
                  <a:pos x="0" y="116"/>
                </a:cxn>
                <a:cxn ang="0">
                  <a:pos x="659" y="0"/>
                </a:cxn>
              </a:cxnLst>
              <a:rect l="0" t="0" r="r" b="b"/>
              <a:pathLst>
                <a:path w="673" h="192">
                  <a:moveTo>
                    <a:pt x="659" y="0"/>
                  </a:moveTo>
                  <a:lnTo>
                    <a:pt x="673" y="76"/>
                  </a:lnTo>
                  <a:lnTo>
                    <a:pt x="14" y="192"/>
                  </a:lnTo>
                  <a:lnTo>
                    <a:pt x="0" y="116"/>
                  </a:lnTo>
                  <a:lnTo>
                    <a:pt x="6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107"/>
            <p:cNvSpPr>
              <a:spLocks/>
            </p:cNvSpPr>
            <p:nvPr/>
          </p:nvSpPr>
          <p:spPr bwMode="ltGray">
            <a:xfrm>
              <a:off x="1867" y="424"/>
              <a:ext cx="673" cy="136"/>
            </a:xfrm>
            <a:custGeom>
              <a:avLst/>
              <a:gdLst/>
              <a:ahLst/>
              <a:cxnLst>
                <a:cxn ang="0">
                  <a:pos x="666" y="0"/>
                </a:cxn>
                <a:cxn ang="0">
                  <a:pos x="673" y="78"/>
                </a:cxn>
                <a:cxn ang="0">
                  <a:pos x="6" y="136"/>
                </a:cxn>
                <a:cxn ang="0">
                  <a:pos x="0" y="59"/>
                </a:cxn>
                <a:cxn ang="0">
                  <a:pos x="666" y="0"/>
                </a:cxn>
              </a:cxnLst>
              <a:rect l="0" t="0" r="r" b="b"/>
              <a:pathLst>
                <a:path w="673" h="136">
                  <a:moveTo>
                    <a:pt x="666" y="0"/>
                  </a:moveTo>
                  <a:lnTo>
                    <a:pt x="673" y="78"/>
                  </a:lnTo>
                  <a:lnTo>
                    <a:pt x="6" y="136"/>
                  </a:lnTo>
                  <a:lnTo>
                    <a:pt x="0" y="59"/>
                  </a:lnTo>
                  <a:lnTo>
                    <a:pt x="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Rectangle 108"/>
            <p:cNvSpPr>
              <a:spLocks noChangeArrowheads="1"/>
            </p:cNvSpPr>
            <p:nvPr/>
          </p:nvSpPr>
          <p:spPr bwMode="ltGray">
            <a:xfrm>
              <a:off x="1875" y="593"/>
              <a:ext cx="669" cy="77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109"/>
            <p:cNvSpPr>
              <a:spLocks/>
            </p:cNvSpPr>
            <p:nvPr/>
          </p:nvSpPr>
          <p:spPr bwMode="ltGray">
            <a:xfrm>
              <a:off x="1867" y="703"/>
              <a:ext cx="673" cy="13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73" y="59"/>
                </a:cxn>
                <a:cxn ang="0">
                  <a:pos x="667" y="135"/>
                </a:cxn>
                <a:cxn ang="0">
                  <a:pos x="0" y="76"/>
                </a:cxn>
                <a:cxn ang="0">
                  <a:pos x="7" y="0"/>
                </a:cxn>
              </a:cxnLst>
              <a:rect l="0" t="0" r="r" b="b"/>
              <a:pathLst>
                <a:path w="673" h="135">
                  <a:moveTo>
                    <a:pt x="7" y="0"/>
                  </a:moveTo>
                  <a:lnTo>
                    <a:pt x="673" y="59"/>
                  </a:lnTo>
                  <a:lnTo>
                    <a:pt x="667" y="135"/>
                  </a:lnTo>
                  <a:lnTo>
                    <a:pt x="0" y="76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110"/>
            <p:cNvSpPr>
              <a:spLocks/>
            </p:cNvSpPr>
            <p:nvPr/>
          </p:nvSpPr>
          <p:spPr bwMode="ltGray">
            <a:xfrm>
              <a:off x="1849" y="813"/>
              <a:ext cx="674" cy="192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674" y="116"/>
                </a:cxn>
                <a:cxn ang="0">
                  <a:pos x="660" y="192"/>
                </a:cxn>
                <a:cxn ang="0">
                  <a:pos x="0" y="75"/>
                </a:cxn>
                <a:cxn ang="0">
                  <a:pos x="14" y="0"/>
                </a:cxn>
              </a:cxnLst>
              <a:rect l="0" t="0" r="r" b="b"/>
              <a:pathLst>
                <a:path w="674" h="192">
                  <a:moveTo>
                    <a:pt x="14" y="0"/>
                  </a:moveTo>
                  <a:lnTo>
                    <a:pt x="674" y="116"/>
                  </a:lnTo>
                  <a:lnTo>
                    <a:pt x="660" y="192"/>
                  </a:lnTo>
                  <a:lnTo>
                    <a:pt x="0" y="75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111"/>
            <p:cNvSpPr>
              <a:spLocks/>
            </p:cNvSpPr>
            <p:nvPr/>
          </p:nvSpPr>
          <p:spPr bwMode="ltGray">
            <a:xfrm>
              <a:off x="1822" y="921"/>
              <a:ext cx="667" cy="2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667" y="173"/>
                </a:cxn>
                <a:cxn ang="0">
                  <a:pos x="647" y="247"/>
                </a:cxn>
                <a:cxn ang="0">
                  <a:pos x="0" y="74"/>
                </a:cxn>
                <a:cxn ang="0">
                  <a:pos x="20" y="0"/>
                </a:cxn>
              </a:cxnLst>
              <a:rect l="0" t="0" r="r" b="b"/>
              <a:pathLst>
                <a:path w="667" h="247">
                  <a:moveTo>
                    <a:pt x="20" y="0"/>
                  </a:moveTo>
                  <a:lnTo>
                    <a:pt x="667" y="173"/>
                  </a:lnTo>
                  <a:lnTo>
                    <a:pt x="647" y="247"/>
                  </a:lnTo>
                  <a:lnTo>
                    <a:pt x="0" y="74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112"/>
            <p:cNvSpPr>
              <a:spLocks/>
            </p:cNvSpPr>
            <p:nvPr/>
          </p:nvSpPr>
          <p:spPr bwMode="ltGray">
            <a:xfrm>
              <a:off x="1787" y="1027"/>
              <a:ext cx="655" cy="301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655" y="229"/>
                </a:cxn>
                <a:cxn ang="0">
                  <a:pos x="629" y="301"/>
                </a:cxn>
                <a:cxn ang="0">
                  <a:pos x="0" y="72"/>
                </a:cxn>
                <a:cxn ang="0">
                  <a:pos x="26" y="0"/>
                </a:cxn>
              </a:cxnLst>
              <a:rect l="0" t="0" r="r" b="b"/>
              <a:pathLst>
                <a:path w="655" h="301">
                  <a:moveTo>
                    <a:pt x="26" y="0"/>
                  </a:moveTo>
                  <a:lnTo>
                    <a:pt x="655" y="229"/>
                  </a:lnTo>
                  <a:lnTo>
                    <a:pt x="629" y="301"/>
                  </a:lnTo>
                  <a:lnTo>
                    <a:pt x="0" y="7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113"/>
            <p:cNvSpPr>
              <a:spLocks/>
            </p:cNvSpPr>
            <p:nvPr/>
          </p:nvSpPr>
          <p:spPr bwMode="ltGray">
            <a:xfrm>
              <a:off x="1742" y="1130"/>
              <a:ext cx="639" cy="353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639" y="283"/>
                </a:cxn>
                <a:cxn ang="0">
                  <a:pos x="606" y="353"/>
                </a:cxn>
                <a:cxn ang="0">
                  <a:pos x="0" y="70"/>
                </a:cxn>
                <a:cxn ang="0">
                  <a:pos x="32" y="0"/>
                </a:cxn>
              </a:cxnLst>
              <a:rect l="0" t="0" r="r" b="b"/>
              <a:pathLst>
                <a:path w="639" h="353">
                  <a:moveTo>
                    <a:pt x="32" y="0"/>
                  </a:moveTo>
                  <a:lnTo>
                    <a:pt x="639" y="283"/>
                  </a:lnTo>
                  <a:lnTo>
                    <a:pt x="606" y="353"/>
                  </a:lnTo>
                  <a:lnTo>
                    <a:pt x="0" y="7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114"/>
            <p:cNvSpPr>
              <a:spLocks/>
            </p:cNvSpPr>
            <p:nvPr/>
          </p:nvSpPr>
          <p:spPr bwMode="ltGray">
            <a:xfrm>
              <a:off x="1689" y="1230"/>
              <a:ext cx="617" cy="400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617" y="334"/>
                </a:cxn>
                <a:cxn ang="0">
                  <a:pos x="579" y="400"/>
                </a:cxn>
                <a:cxn ang="0">
                  <a:pos x="0" y="66"/>
                </a:cxn>
                <a:cxn ang="0">
                  <a:pos x="37" y="0"/>
                </a:cxn>
              </a:cxnLst>
              <a:rect l="0" t="0" r="r" b="b"/>
              <a:pathLst>
                <a:path w="617" h="400">
                  <a:moveTo>
                    <a:pt x="37" y="0"/>
                  </a:moveTo>
                  <a:lnTo>
                    <a:pt x="617" y="334"/>
                  </a:lnTo>
                  <a:lnTo>
                    <a:pt x="579" y="400"/>
                  </a:lnTo>
                  <a:lnTo>
                    <a:pt x="0" y="66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115"/>
            <p:cNvSpPr>
              <a:spLocks/>
            </p:cNvSpPr>
            <p:nvPr/>
          </p:nvSpPr>
          <p:spPr bwMode="ltGray">
            <a:xfrm>
              <a:off x="1627" y="1325"/>
              <a:ext cx="592" cy="446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592" y="383"/>
                </a:cxn>
                <a:cxn ang="0">
                  <a:pos x="548" y="446"/>
                </a:cxn>
                <a:cxn ang="0">
                  <a:pos x="0" y="62"/>
                </a:cxn>
                <a:cxn ang="0">
                  <a:pos x="44" y="0"/>
                </a:cxn>
              </a:cxnLst>
              <a:rect l="0" t="0" r="r" b="b"/>
              <a:pathLst>
                <a:path w="592" h="446">
                  <a:moveTo>
                    <a:pt x="44" y="0"/>
                  </a:moveTo>
                  <a:lnTo>
                    <a:pt x="592" y="383"/>
                  </a:lnTo>
                  <a:lnTo>
                    <a:pt x="548" y="446"/>
                  </a:lnTo>
                  <a:lnTo>
                    <a:pt x="0" y="62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116"/>
            <p:cNvSpPr>
              <a:spLocks/>
            </p:cNvSpPr>
            <p:nvPr/>
          </p:nvSpPr>
          <p:spPr bwMode="ltGray">
            <a:xfrm>
              <a:off x="1558" y="1414"/>
              <a:ext cx="562" cy="489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562" y="430"/>
                </a:cxn>
                <a:cxn ang="0">
                  <a:pos x="511" y="489"/>
                </a:cxn>
                <a:cxn ang="0">
                  <a:pos x="0" y="58"/>
                </a:cxn>
                <a:cxn ang="0">
                  <a:pos x="49" y="0"/>
                </a:cxn>
              </a:cxnLst>
              <a:rect l="0" t="0" r="r" b="b"/>
              <a:pathLst>
                <a:path w="562" h="489">
                  <a:moveTo>
                    <a:pt x="49" y="0"/>
                  </a:moveTo>
                  <a:lnTo>
                    <a:pt x="562" y="430"/>
                  </a:lnTo>
                  <a:lnTo>
                    <a:pt x="511" y="489"/>
                  </a:lnTo>
                  <a:lnTo>
                    <a:pt x="0" y="58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117"/>
            <p:cNvSpPr>
              <a:spLocks/>
            </p:cNvSpPr>
            <p:nvPr/>
          </p:nvSpPr>
          <p:spPr bwMode="ltGray">
            <a:xfrm>
              <a:off x="1480" y="1498"/>
              <a:ext cx="529" cy="527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29" y="473"/>
                </a:cxn>
                <a:cxn ang="0">
                  <a:pos x="474" y="527"/>
                </a:cxn>
                <a:cxn ang="0">
                  <a:pos x="0" y="54"/>
                </a:cxn>
                <a:cxn ang="0">
                  <a:pos x="56" y="0"/>
                </a:cxn>
              </a:cxnLst>
              <a:rect l="0" t="0" r="r" b="b"/>
              <a:pathLst>
                <a:path w="529" h="527">
                  <a:moveTo>
                    <a:pt x="56" y="0"/>
                  </a:moveTo>
                  <a:lnTo>
                    <a:pt x="529" y="473"/>
                  </a:lnTo>
                  <a:lnTo>
                    <a:pt x="474" y="527"/>
                  </a:lnTo>
                  <a:lnTo>
                    <a:pt x="0" y="54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118"/>
            <p:cNvSpPr>
              <a:spLocks/>
            </p:cNvSpPr>
            <p:nvPr/>
          </p:nvSpPr>
          <p:spPr bwMode="ltGray">
            <a:xfrm>
              <a:off x="1397" y="1574"/>
              <a:ext cx="490" cy="562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490" y="513"/>
                </a:cxn>
                <a:cxn ang="0">
                  <a:pos x="430" y="562"/>
                </a:cxn>
                <a:cxn ang="0">
                  <a:pos x="0" y="51"/>
                </a:cxn>
                <a:cxn ang="0">
                  <a:pos x="59" y="0"/>
                </a:cxn>
              </a:cxnLst>
              <a:rect l="0" t="0" r="r" b="b"/>
              <a:pathLst>
                <a:path w="490" h="562">
                  <a:moveTo>
                    <a:pt x="59" y="0"/>
                  </a:moveTo>
                  <a:lnTo>
                    <a:pt x="490" y="513"/>
                  </a:lnTo>
                  <a:lnTo>
                    <a:pt x="430" y="562"/>
                  </a:lnTo>
                  <a:lnTo>
                    <a:pt x="0" y="51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119"/>
            <p:cNvSpPr>
              <a:spLocks/>
            </p:cNvSpPr>
            <p:nvPr/>
          </p:nvSpPr>
          <p:spPr bwMode="ltGray">
            <a:xfrm>
              <a:off x="1308" y="1644"/>
              <a:ext cx="446" cy="593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446" y="548"/>
                </a:cxn>
                <a:cxn ang="0">
                  <a:pos x="384" y="593"/>
                </a:cxn>
                <a:cxn ang="0">
                  <a:pos x="0" y="45"/>
                </a:cxn>
                <a:cxn ang="0">
                  <a:pos x="64" y="0"/>
                </a:cxn>
              </a:cxnLst>
              <a:rect l="0" t="0" r="r" b="b"/>
              <a:pathLst>
                <a:path w="446" h="593">
                  <a:moveTo>
                    <a:pt x="64" y="0"/>
                  </a:moveTo>
                  <a:lnTo>
                    <a:pt x="446" y="548"/>
                  </a:lnTo>
                  <a:lnTo>
                    <a:pt x="384" y="593"/>
                  </a:lnTo>
                  <a:lnTo>
                    <a:pt x="0" y="45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120"/>
            <p:cNvSpPr>
              <a:spLocks/>
            </p:cNvSpPr>
            <p:nvPr/>
          </p:nvSpPr>
          <p:spPr bwMode="ltGray">
            <a:xfrm>
              <a:off x="1214" y="1707"/>
              <a:ext cx="401" cy="61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401" y="579"/>
                </a:cxn>
                <a:cxn ang="0">
                  <a:pos x="334" y="618"/>
                </a:cxn>
                <a:cxn ang="0">
                  <a:pos x="0" y="38"/>
                </a:cxn>
                <a:cxn ang="0">
                  <a:pos x="66" y="0"/>
                </a:cxn>
              </a:cxnLst>
              <a:rect l="0" t="0" r="r" b="b"/>
              <a:pathLst>
                <a:path w="401" h="618">
                  <a:moveTo>
                    <a:pt x="66" y="0"/>
                  </a:moveTo>
                  <a:lnTo>
                    <a:pt x="401" y="579"/>
                  </a:lnTo>
                  <a:lnTo>
                    <a:pt x="334" y="618"/>
                  </a:lnTo>
                  <a:lnTo>
                    <a:pt x="0" y="38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121"/>
            <p:cNvSpPr>
              <a:spLocks/>
            </p:cNvSpPr>
            <p:nvPr/>
          </p:nvSpPr>
          <p:spPr bwMode="ltGray">
            <a:xfrm>
              <a:off x="1115" y="1760"/>
              <a:ext cx="353" cy="640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53" y="607"/>
                </a:cxn>
                <a:cxn ang="0">
                  <a:pos x="282" y="640"/>
                </a:cxn>
                <a:cxn ang="0">
                  <a:pos x="0" y="33"/>
                </a:cxn>
                <a:cxn ang="0">
                  <a:pos x="69" y="0"/>
                </a:cxn>
              </a:cxnLst>
              <a:rect l="0" t="0" r="r" b="b"/>
              <a:pathLst>
                <a:path w="353" h="640">
                  <a:moveTo>
                    <a:pt x="69" y="0"/>
                  </a:moveTo>
                  <a:lnTo>
                    <a:pt x="353" y="607"/>
                  </a:lnTo>
                  <a:lnTo>
                    <a:pt x="282" y="640"/>
                  </a:lnTo>
                  <a:lnTo>
                    <a:pt x="0" y="3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122"/>
            <p:cNvSpPr>
              <a:spLocks/>
            </p:cNvSpPr>
            <p:nvPr/>
          </p:nvSpPr>
          <p:spPr bwMode="ltGray">
            <a:xfrm>
              <a:off x="1012" y="1806"/>
              <a:ext cx="301" cy="656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301" y="629"/>
                </a:cxn>
                <a:cxn ang="0">
                  <a:pos x="228" y="656"/>
                </a:cxn>
                <a:cxn ang="0">
                  <a:pos x="0" y="27"/>
                </a:cxn>
                <a:cxn ang="0">
                  <a:pos x="72" y="0"/>
                </a:cxn>
              </a:cxnLst>
              <a:rect l="0" t="0" r="r" b="b"/>
              <a:pathLst>
                <a:path w="301" h="656">
                  <a:moveTo>
                    <a:pt x="72" y="0"/>
                  </a:moveTo>
                  <a:lnTo>
                    <a:pt x="301" y="629"/>
                  </a:lnTo>
                  <a:lnTo>
                    <a:pt x="228" y="656"/>
                  </a:lnTo>
                  <a:lnTo>
                    <a:pt x="0" y="27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123"/>
            <p:cNvSpPr>
              <a:spLocks/>
            </p:cNvSpPr>
            <p:nvPr/>
          </p:nvSpPr>
          <p:spPr bwMode="ltGray">
            <a:xfrm>
              <a:off x="906" y="1844"/>
              <a:ext cx="248" cy="666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248" y="646"/>
                </a:cxn>
                <a:cxn ang="0">
                  <a:pos x="173" y="666"/>
                </a:cxn>
                <a:cxn ang="0">
                  <a:pos x="0" y="18"/>
                </a:cxn>
                <a:cxn ang="0">
                  <a:pos x="74" y="0"/>
                </a:cxn>
              </a:cxnLst>
              <a:rect l="0" t="0" r="r" b="b"/>
              <a:pathLst>
                <a:path w="248" h="666">
                  <a:moveTo>
                    <a:pt x="74" y="0"/>
                  </a:moveTo>
                  <a:lnTo>
                    <a:pt x="248" y="646"/>
                  </a:lnTo>
                  <a:lnTo>
                    <a:pt x="173" y="666"/>
                  </a:lnTo>
                  <a:lnTo>
                    <a:pt x="0" y="18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124"/>
            <p:cNvSpPr>
              <a:spLocks/>
            </p:cNvSpPr>
            <p:nvPr/>
          </p:nvSpPr>
          <p:spPr bwMode="ltGray">
            <a:xfrm>
              <a:off x="798" y="1870"/>
              <a:ext cx="192" cy="673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192" y="660"/>
                </a:cxn>
                <a:cxn ang="0">
                  <a:pos x="116" y="673"/>
                </a:cxn>
                <a:cxn ang="0">
                  <a:pos x="0" y="13"/>
                </a:cxn>
                <a:cxn ang="0">
                  <a:pos x="76" y="0"/>
                </a:cxn>
              </a:cxnLst>
              <a:rect l="0" t="0" r="r" b="b"/>
              <a:pathLst>
                <a:path w="192" h="673">
                  <a:moveTo>
                    <a:pt x="76" y="0"/>
                  </a:moveTo>
                  <a:lnTo>
                    <a:pt x="192" y="660"/>
                  </a:lnTo>
                  <a:lnTo>
                    <a:pt x="116" y="673"/>
                  </a:lnTo>
                  <a:lnTo>
                    <a:pt x="0" y="1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Freeform 125"/>
            <p:cNvSpPr>
              <a:spLocks/>
            </p:cNvSpPr>
            <p:nvPr/>
          </p:nvSpPr>
          <p:spPr bwMode="ltGray">
            <a:xfrm>
              <a:off x="688" y="1888"/>
              <a:ext cx="136" cy="673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36" y="667"/>
                </a:cxn>
                <a:cxn ang="0">
                  <a:pos x="58" y="673"/>
                </a:cxn>
                <a:cxn ang="0">
                  <a:pos x="0" y="7"/>
                </a:cxn>
                <a:cxn ang="0">
                  <a:pos x="77" y="0"/>
                </a:cxn>
              </a:cxnLst>
              <a:rect l="0" t="0" r="r" b="b"/>
              <a:pathLst>
                <a:path w="136" h="673">
                  <a:moveTo>
                    <a:pt x="77" y="0"/>
                  </a:moveTo>
                  <a:lnTo>
                    <a:pt x="136" y="667"/>
                  </a:lnTo>
                  <a:lnTo>
                    <a:pt x="58" y="673"/>
                  </a:lnTo>
                  <a:lnTo>
                    <a:pt x="0" y="7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Rectangle 126"/>
            <p:cNvSpPr>
              <a:spLocks noChangeArrowheads="1"/>
            </p:cNvSpPr>
            <p:nvPr/>
          </p:nvSpPr>
          <p:spPr bwMode="ltGray">
            <a:xfrm>
              <a:off x="578" y="1896"/>
              <a:ext cx="77" cy="670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127"/>
            <p:cNvSpPr>
              <a:spLocks/>
            </p:cNvSpPr>
            <p:nvPr/>
          </p:nvSpPr>
          <p:spPr bwMode="ltGray">
            <a:xfrm>
              <a:off x="410" y="1889"/>
              <a:ext cx="135" cy="673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135" y="7"/>
                </a:cxn>
                <a:cxn ang="0">
                  <a:pos x="76" y="673"/>
                </a:cxn>
                <a:cxn ang="0">
                  <a:pos x="0" y="666"/>
                </a:cxn>
                <a:cxn ang="0">
                  <a:pos x="59" y="0"/>
                </a:cxn>
              </a:cxnLst>
              <a:rect l="0" t="0" r="r" b="b"/>
              <a:pathLst>
                <a:path w="135" h="673">
                  <a:moveTo>
                    <a:pt x="59" y="0"/>
                  </a:moveTo>
                  <a:lnTo>
                    <a:pt x="135" y="7"/>
                  </a:lnTo>
                  <a:lnTo>
                    <a:pt x="76" y="673"/>
                  </a:lnTo>
                  <a:lnTo>
                    <a:pt x="0" y="666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128"/>
            <p:cNvSpPr>
              <a:spLocks/>
            </p:cNvSpPr>
            <p:nvPr/>
          </p:nvSpPr>
          <p:spPr bwMode="ltGray">
            <a:xfrm>
              <a:off x="243" y="1872"/>
              <a:ext cx="192" cy="672"/>
            </a:xfrm>
            <a:custGeom>
              <a:avLst/>
              <a:gdLst/>
              <a:ahLst/>
              <a:cxnLst>
                <a:cxn ang="0">
                  <a:pos x="117" y="0"/>
                </a:cxn>
                <a:cxn ang="0">
                  <a:pos x="192" y="13"/>
                </a:cxn>
                <a:cxn ang="0">
                  <a:pos x="76" y="672"/>
                </a:cxn>
                <a:cxn ang="0">
                  <a:pos x="0" y="659"/>
                </a:cxn>
                <a:cxn ang="0">
                  <a:pos x="117" y="0"/>
                </a:cxn>
              </a:cxnLst>
              <a:rect l="0" t="0" r="r" b="b"/>
              <a:pathLst>
                <a:path w="192" h="672">
                  <a:moveTo>
                    <a:pt x="117" y="0"/>
                  </a:moveTo>
                  <a:lnTo>
                    <a:pt x="192" y="13"/>
                  </a:lnTo>
                  <a:lnTo>
                    <a:pt x="76" y="672"/>
                  </a:lnTo>
                  <a:lnTo>
                    <a:pt x="0" y="659"/>
                  </a:lnTo>
                  <a:lnTo>
                    <a:pt x="1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129"/>
            <p:cNvSpPr>
              <a:spLocks/>
            </p:cNvSpPr>
            <p:nvPr/>
          </p:nvSpPr>
          <p:spPr bwMode="ltGray">
            <a:xfrm>
              <a:off x="80" y="1845"/>
              <a:ext cx="247" cy="666"/>
            </a:xfrm>
            <a:custGeom>
              <a:avLst/>
              <a:gdLst/>
              <a:ahLst/>
              <a:cxnLst>
                <a:cxn ang="0">
                  <a:pos x="172" y="0"/>
                </a:cxn>
                <a:cxn ang="0">
                  <a:pos x="247" y="20"/>
                </a:cxn>
                <a:cxn ang="0">
                  <a:pos x="74" y="666"/>
                </a:cxn>
                <a:cxn ang="0">
                  <a:pos x="0" y="646"/>
                </a:cxn>
                <a:cxn ang="0">
                  <a:pos x="172" y="0"/>
                </a:cxn>
              </a:cxnLst>
              <a:rect l="0" t="0" r="r" b="b"/>
              <a:pathLst>
                <a:path w="247" h="666">
                  <a:moveTo>
                    <a:pt x="172" y="0"/>
                  </a:moveTo>
                  <a:lnTo>
                    <a:pt x="247" y="20"/>
                  </a:lnTo>
                  <a:lnTo>
                    <a:pt x="74" y="666"/>
                  </a:lnTo>
                  <a:lnTo>
                    <a:pt x="0" y="646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Freeform 130"/>
            <p:cNvSpPr>
              <a:spLocks/>
            </p:cNvSpPr>
            <p:nvPr/>
          </p:nvSpPr>
          <p:spPr bwMode="ltGray">
            <a:xfrm>
              <a:off x="-80" y="1808"/>
              <a:ext cx="301" cy="656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301" y="27"/>
                </a:cxn>
                <a:cxn ang="0">
                  <a:pos x="72" y="656"/>
                </a:cxn>
                <a:cxn ang="0">
                  <a:pos x="0" y="629"/>
                </a:cxn>
                <a:cxn ang="0">
                  <a:pos x="229" y="0"/>
                </a:cxn>
              </a:cxnLst>
              <a:rect l="0" t="0" r="r" b="b"/>
              <a:pathLst>
                <a:path w="301" h="656">
                  <a:moveTo>
                    <a:pt x="229" y="0"/>
                  </a:moveTo>
                  <a:lnTo>
                    <a:pt x="301" y="27"/>
                  </a:lnTo>
                  <a:lnTo>
                    <a:pt x="72" y="656"/>
                  </a:lnTo>
                  <a:lnTo>
                    <a:pt x="0" y="629"/>
                  </a:lnTo>
                  <a:lnTo>
                    <a:pt x="2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131"/>
            <p:cNvSpPr>
              <a:spLocks/>
            </p:cNvSpPr>
            <p:nvPr/>
          </p:nvSpPr>
          <p:spPr bwMode="ltGray">
            <a:xfrm>
              <a:off x="-42" y="1764"/>
              <a:ext cx="160" cy="377"/>
            </a:xfrm>
            <a:custGeom>
              <a:avLst/>
              <a:gdLst>
                <a:gd name="connsiteX0" fmla="*/ 283 w 353"/>
                <a:gd name="connsiteY0" fmla="*/ 0 h 639"/>
                <a:gd name="connsiteX1" fmla="*/ 353 w 353"/>
                <a:gd name="connsiteY1" fmla="*/ 33 h 639"/>
                <a:gd name="connsiteX2" fmla="*/ 70 w 353"/>
                <a:gd name="connsiteY2" fmla="*/ 639 h 639"/>
                <a:gd name="connsiteX3" fmla="*/ 0 w 353"/>
                <a:gd name="connsiteY3" fmla="*/ 606 h 639"/>
                <a:gd name="connsiteX4" fmla="*/ 193 w 353"/>
                <a:gd name="connsiteY4" fmla="*/ 193 h 639"/>
                <a:gd name="connsiteX5" fmla="*/ 283 w 353"/>
                <a:gd name="connsiteY5" fmla="*/ 0 h 639"/>
                <a:gd name="connsiteX0" fmla="*/ 283 w 353"/>
                <a:gd name="connsiteY0" fmla="*/ 0 h 639"/>
                <a:gd name="connsiteX1" fmla="*/ 353 w 353"/>
                <a:gd name="connsiteY1" fmla="*/ 33 h 639"/>
                <a:gd name="connsiteX2" fmla="*/ 193 w 353"/>
                <a:gd name="connsiteY2" fmla="*/ 377 h 639"/>
                <a:gd name="connsiteX3" fmla="*/ 70 w 353"/>
                <a:gd name="connsiteY3" fmla="*/ 639 h 639"/>
                <a:gd name="connsiteX4" fmla="*/ 0 w 353"/>
                <a:gd name="connsiteY4" fmla="*/ 606 h 639"/>
                <a:gd name="connsiteX5" fmla="*/ 193 w 353"/>
                <a:gd name="connsiteY5" fmla="*/ 193 h 639"/>
                <a:gd name="connsiteX6" fmla="*/ 283 w 353"/>
                <a:gd name="connsiteY6" fmla="*/ 0 h 639"/>
                <a:gd name="connsiteX0" fmla="*/ 283 w 353"/>
                <a:gd name="connsiteY0" fmla="*/ 0 h 606"/>
                <a:gd name="connsiteX1" fmla="*/ 353 w 353"/>
                <a:gd name="connsiteY1" fmla="*/ 33 h 606"/>
                <a:gd name="connsiteX2" fmla="*/ 193 w 353"/>
                <a:gd name="connsiteY2" fmla="*/ 377 h 606"/>
                <a:gd name="connsiteX3" fmla="*/ 0 w 353"/>
                <a:gd name="connsiteY3" fmla="*/ 606 h 606"/>
                <a:gd name="connsiteX4" fmla="*/ 193 w 353"/>
                <a:gd name="connsiteY4" fmla="*/ 193 h 606"/>
                <a:gd name="connsiteX5" fmla="*/ 283 w 353"/>
                <a:gd name="connsiteY5" fmla="*/ 0 h 606"/>
                <a:gd name="connsiteX0" fmla="*/ 90 w 160"/>
                <a:gd name="connsiteY0" fmla="*/ 0 h 377"/>
                <a:gd name="connsiteX1" fmla="*/ 160 w 160"/>
                <a:gd name="connsiteY1" fmla="*/ 33 h 377"/>
                <a:gd name="connsiteX2" fmla="*/ 0 w 160"/>
                <a:gd name="connsiteY2" fmla="*/ 377 h 377"/>
                <a:gd name="connsiteX3" fmla="*/ 0 w 160"/>
                <a:gd name="connsiteY3" fmla="*/ 193 h 377"/>
                <a:gd name="connsiteX4" fmla="*/ 90 w 160"/>
                <a:gd name="connsiteY4" fmla="*/ 0 h 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" h="377">
                  <a:moveTo>
                    <a:pt x="90" y="0"/>
                  </a:moveTo>
                  <a:lnTo>
                    <a:pt x="160" y="33"/>
                  </a:lnTo>
                  <a:cubicBezTo>
                    <a:pt x="107" y="148"/>
                    <a:pt x="53" y="262"/>
                    <a:pt x="0" y="377"/>
                  </a:cubicBezTo>
                  <a:lnTo>
                    <a:pt x="0" y="193"/>
                  </a:lnTo>
                  <a:cubicBezTo>
                    <a:pt x="30" y="129"/>
                    <a:pt x="60" y="64"/>
                    <a:pt x="9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Freeform 132"/>
            <p:cNvSpPr>
              <a:spLocks/>
            </p:cNvSpPr>
            <p:nvPr/>
          </p:nvSpPr>
          <p:spPr bwMode="ltGray">
            <a:xfrm>
              <a:off x="-42" y="1714"/>
              <a:ext cx="60" cy="136"/>
            </a:xfrm>
            <a:custGeom>
              <a:avLst/>
              <a:gdLst>
                <a:gd name="connsiteX0" fmla="*/ 334 w 400"/>
                <a:gd name="connsiteY0" fmla="*/ 96 h 714"/>
                <a:gd name="connsiteX1" fmla="*/ 400 w 400"/>
                <a:gd name="connsiteY1" fmla="*/ 135 h 714"/>
                <a:gd name="connsiteX2" fmla="*/ 66 w 400"/>
                <a:gd name="connsiteY2" fmla="*/ 714 h 714"/>
                <a:gd name="connsiteX3" fmla="*/ 0 w 400"/>
                <a:gd name="connsiteY3" fmla="*/ 676 h 714"/>
                <a:gd name="connsiteX4" fmla="*/ 334 w 400"/>
                <a:gd name="connsiteY4" fmla="*/ 96 h 714"/>
                <a:gd name="connsiteX5" fmla="*/ 341 w 400"/>
                <a:gd name="connsiteY5" fmla="*/ 100 h 714"/>
                <a:gd name="connsiteX0" fmla="*/ 334 w 400"/>
                <a:gd name="connsiteY0" fmla="*/ 96 h 714"/>
                <a:gd name="connsiteX1" fmla="*/ 400 w 400"/>
                <a:gd name="connsiteY1" fmla="*/ 135 h 714"/>
                <a:gd name="connsiteX2" fmla="*/ 340 w 400"/>
                <a:gd name="connsiteY2" fmla="*/ 236 h 714"/>
                <a:gd name="connsiteX3" fmla="*/ 66 w 400"/>
                <a:gd name="connsiteY3" fmla="*/ 714 h 714"/>
                <a:gd name="connsiteX4" fmla="*/ 0 w 400"/>
                <a:gd name="connsiteY4" fmla="*/ 676 h 714"/>
                <a:gd name="connsiteX5" fmla="*/ 334 w 400"/>
                <a:gd name="connsiteY5" fmla="*/ 96 h 714"/>
                <a:gd name="connsiteX6" fmla="*/ 341 w 400"/>
                <a:gd name="connsiteY6" fmla="*/ 100 h 714"/>
                <a:gd name="connsiteX7" fmla="*/ 334 w 400"/>
                <a:gd name="connsiteY7" fmla="*/ 96 h 714"/>
                <a:gd name="connsiteX0" fmla="*/ 341 w 400"/>
                <a:gd name="connsiteY0" fmla="*/ 100 h 714"/>
                <a:gd name="connsiteX1" fmla="*/ 400 w 400"/>
                <a:gd name="connsiteY1" fmla="*/ 135 h 714"/>
                <a:gd name="connsiteX2" fmla="*/ 340 w 400"/>
                <a:gd name="connsiteY2" fmla="*/ 236 h 714"/>
                <a:gd name="connsiteX3" fmla="*/ 66 w 400"/>
                <a:gd name="connsiteY3" fmla="*/ 714 h 714"/>
                <a:gd name="connsiteX4" fmla="*/ 0 w 400"/>
                <a:gd name="connsiteY4" fmla="*/ 676 h 714"/>
                <a:gd name="connsiteX5" fmla="*/ 334 w 400"/>
                <a:gd name="connsiteY5" fmla="*/ 96 h 714"/>
                <a:gd name="connsiteX6" fmla="*/ 341 w 400"/>
                <a:gd name="connsiteY6" fmla="*/ 100 h 714"/>
                <a:gd name="connsiteX0" fmla="*/ 341 w 400"/>
                <a:gd name="connsiteY0" fmla="*/ 0 h 614"/>
                <a:gd name="connsiteX1" fmla="*/ 400 w 400"/>
                <a:gd name="connsiteY1" fmla="*/ 35 h 614"/>
                <a:gd name="connsiteX2" fmla="*/ 340 w 400"/>
                <a:gd name="connsiteY2" fmla="*/ 136 h 614"/>
                <a:gd name="connsiteX3" fmla="*/ 66 w 400"/>
                <a:gd name="connsiteY3" fmla="*/ 614 h 614"/>
                <a:gd name="connsiteX4" fmla="*/ 0 w 400"/>
                <a:gd name="connsiteY4" fmla="*/ 576 h 614"/>
                <a:gd name="connsiteX5" fmla="*/ 341 w 400"/>
                <a:gd name="connsiteY5" fmla="*/ 0 h 614"/>
                <a:gd name="connsiteX0" fmla="*/ 341 w 400"/>
                <a:gd name="connsiteY0" fmla="*/ 0 h 614"/>
                <a:gd name="connsiteX1" fmla="*/ 400 w 400"/>
                <a:gd name="connsiteY1" fmla="*/ 35 h 614"/>
                <a:gd name="connsiteX2" fmla="*/ 340 w 400"/>
                <a:gd name="connsiteY2" fmla="*/ 136 h 614"/>
                <a:gd name="connsiteX3" fmla="*/ 66 w 400"/>
                <a:gd name="connsiteY3" fmla="*/ 614 h 614"/>
                <a:gd name="connsiteX4" fmla="*/ 0 w 400"/>
                <a:gd name="connsiteY4" fmla="*/ 576 h 614"/>
                <a:gd name="connsiteX5" fmla="*/ 341 w 400"/>
                <a:gd name="connsiteY5" fmla="*/ 0 h 614"/>
                <a:gd name="connsiteX0" fmla="*/ 275 w 334"/>
                <a:gd name="connsiteY0" fmla="*/ 0 h 614"/>
                <a:gd name="connsiteX1" fmla="*/ 334 w 334"/>
                <a:gd name="connsiteY1" fmla="*/ 35 h 614"/>
                <a:gd name="connsiteX2" fmla="*/ 274 w 334"/>
                <a:gd name="connsiteY2" fmla="*/ 136 h 614"/>
                <a:gd name="connsiteX3" fmla="*/ 0 w 334"/>
                <a:gd name="connsiteY3" fmla="*/ 614 h 614"/>
                <a:gd name="connsiteX4" fmla="*/ 275 w 334"/>
                <a:gd name="connsiteY4" fmla="*/ 0 h 614"/>
                <a:gd name="connsiteX0" fmla="*/ 1 w 60"/>
                <a:gd name="connsiteY0" fmla="*/ 0 h 136"/>
                <a:gd name="connsiteX1" fmla="*/ 60 w 60"/>
                <a:gd name="connsiteY1" fmla="*/ 35 h 136"/>
                <a:gd name="connsiteX2" fmla="*/ 0 w 60"/>
                <a:gd name="connsiteY2" fmla="*/ 136 h 136"/>
                <a:gd name="connsiteX3" fmla="*/ 1 w 60"/>
                <a:gd name="connsiteY3" fmla="*/ 0 h 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" h="136">
                  <a:moveTo>
                    <a:pt x="1" y="0"/>
                  </a:moveTo>
                  <a:lnTo>
                    <a:pt x="60" y="35"/>
                  </a:lnTo>
                  <a:cubicBezTo>
                    <a:pt x="40" y="69"/>
                    <a:pt x="20" y="102"/>
                    <a:pt x="0" y="136"/>
                  </a:cubicBezTo>
                  <a:cubicBezTo>
                    <a:pt x="0" y="91"/>
                    <a:pt x="1" y="45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216152" y="0"/>
            <a:ext cx="7470648" cy="9875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457200" y="1188720"/>
            <a:ext cx="8229600" cy="4907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8056" y="6364224"/>
            <a:ext cx="21854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6BE4573E-F6AE-47E8-A5D7-4BCB2A2DFF86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70048" y="6364224"/>
            <a:ext cx="53126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4152" y="6364224"/>
            <a:ext cx="612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fade thruBlk="1"/>
  </p:transition>
  <p:txStyles>
    <p:titleStyle>
      <a:lvl1pPr algn="l" defTabSz="914400" rtl="0" eaLnBrk="1" latinLnBrk="0" hangingPunct="1">
        <a:spcBef>
          <a:spcPct val="0"/>
        </a:spcBef>
        <a:buNone/>
        <a:defRPr sz="4000" b="1" kern="1200" cap="none" spc="0">
          <a:ln w="18415" cmpd="sng">
            <a:noFill/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>
            <a:lumMod val="60000"/>
            <a:lumOff val="40000"/>
          </a:schemeClr>
        </a:buClr>
        <a:buSzPct val="80000"/>
        <a:buFont typeface="Wingdings 2" pitchFamily="18" charset="2"/>
        <a:buChar char="¤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3">
            <a:lumMod val="60000"/>
            <a:lumOff val="40000"/>
          </a:schemeClr>
        </a:buClr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4">
            <a:lumMod val="60000"/>
            <a:lumOff val="40000"/>
          </a:schemeClr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5">
            <a:lumMod val="60000"/>
            <a:lumOff val="40000"/>
          </a:schemeClr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6">
            <a:lumMod val="60000"/>
            <a:lumOff val="40000"/>
          </a:schemeClr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8.emf"/><Relationship Id="rId4" Type="http://schemas.openxmlformats.org/officeDocument/2006/relationships/customXml" Target="../ink/ink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95884" y="620688"/>
            <a:ext cx="795224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интересных фактов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 интернете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b="20838"/>
          <a:stretch>
            <a:fillRect/>
          </a:stretch>
        </p:blipFill>
        <p:spPr bwMode="auto">
          <a:xfrm rot="20844333">
            <a:off x="1860411" y="2735563"/>
            <a:ext cx="5152856" cy="34372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Tm="18000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196752"/>
            <a:ext cx="4585369" cy="44904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Факт №8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4104456" cy="5472608"/>
          </a:xfrm>
        </p:spPr>
        <p:txBody>
          <a:bodyPr>
            <a:normAutofit/>
          </a:bodyPr>
          <a:lstStyle/>
          <a:p>
            <a:r>
              <a:rPr lang="ru-RU" dirty="0" smtClean="0"/>
              <a:t>Сейчас существует словарь с  несколькими тысячами терминов,  связанных с интернетом</a:t>
            </a:r>
            <a:r>
              <a:rPr lang="en-US" dirty="0" smtClean="0"/>
              <a:t>. </a:t>
            </a:r>
            <a:r>
              <a:rPr lang="ru-RU" dirty="0" smtClean="0"/>
              <a:t> Имеются словари интернет жаргона и интернет сленга.</a:t>
            </a:r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268760"/>
            <a:ext cx="3810000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Факт №9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371600"/>
            <a:ext cx="3816424" cy="4855464"/>
          </a:xfrm>
        </p:spPr>
        <p:txBody>
          <a:bodyPr/>
          <a:lstStyle/>
          <a:p>
            <a:r>
              <a:rPr lang="ru-RU" dirty="0" smtClean="0"/>
              <a:t>Знаешь ли ты, что современный человек из 85 лет своей жизни 42 года   сидит в интернете, а 30 из них -  в </a:t>
            </a:r>
            <a:r>
              <a:rPr lang="en-US" dirty="0" smtClean="0"/>
              <a:t>ICQ.</a:t>
            </a:r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Факт №10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371600"/>
            <a:ext cx="3528392" cy="485546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Знаете ли вы, что за время просмотра этой презентации из интернета было скачано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694 000 </a:t>
            </a: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песен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412776"/>
            <a:ext cx="4750400" cy="48691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149" name="Ink 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642225" y="5368925"/>
              <a:ext cx="889000" cy="979488"/>
            </p14:xfrm>
          </p:contentPart>
        </mc:Choice>
        <mc:Fallback xmlns="">
          <p:pic>
            <p:nvPicPr>
              <p:cNvPr id="6149" name="Ink 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635744" y="5362445"/>
                <a:ext cx="901962" cy="992447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fade thruBlk="1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FF00"/>
                </a:solidFill>
              </a:rPr>
              <a:t>Факт №1</a:t>
            </a:r>
            <a:endParaRPr lang="ru-RU" sz="72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88720"/>
            <a:ext cx="8507288" cy="202425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А знаете ли вы, что название </a:t>
            </a:r>
            <a:r>
              <a:rPr lang="en-US" sz="2800" i="1" dirty="0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</a:rPr>
              <a:t>G</a:t>
            </a:r>
            <a:r>
              <a:rPr lang="en-US" sz="2800" i="1" dirty="0" smtClean="0">
                <a:solidFill>
                  <a:srgbClr val="FF0000"/>
                </a:solidFill>
                <a:latin typeface="Arial Narrow" pitchFamily="34" charset="0"/>
              </a:rPr>
              <a:t>O</a:t>
            </a:r>
            <a:r>
              <a:rPr lang="en-US" sz="2800" i="1" dirty="0" smtClean="0">
                <a:solidFill>
                  <a:srgbClr val="FFFF00"/>
                </a:solidFill>
                <a:latin typeface="Arial Narrow" pitchFamily="34" charset="0"/>
              </a:rPr>
              <a:t>O</a:t>
            </a:r>
            <a:r>
              <a:rPr lang="en-US" sz="2800" i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G</a:t>
            </a:r>
            <a:r>
              <a:rPr lang="en-US" sz="2800" i="1" dirty="0" smtClean="0">
                <a:solidFill>
                  <a:srgbClr val="00B050"/>
                </a:solidFill>
                <a:latin typeface="Arial Narrow" pitchFamily="34" charset="0"/>
              </a:rPr>
              <a:t>L</a:t>
            </a:r>
            <a:r>
              <a:rPr lang="en-US" sz="2800" i="1" dirty="0" smtClean="0">
                <a:solidFill>
                  <a:srgbClr val="FF0000"/>
                </a:solidFill>
                <a:latin typeface="Arial Narrow" pitchFamily="34" charset="0"/>
              </a:rPr>
              <a:t>E</a:t>
            </a:r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возникло в результате написанного неправильно слова </a:t>
            </a:r>
            <a:r>
              <a:rPr lang="ru-RU" sz="2800" dirty="0" smtClean="0">
                <a:solidFill>
                  <a:srgbClr val="FFFF00"/>
                </a:solidFill>
              </a:rPr>
              <a:t>ГУГОЛ</a:t>
            </a:r>
            <a:r>
              <a:rPr lang="ru-RU" sz="2800" dirty="0" smtClean="0"/>
              <a:t>  ( так в математике называется число из единицы со ста последующими нулями.)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2800" b="1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" name="Рисунок 9" descr="yi6kfkro.bmp"/>
          <p:cNvPicPr>
            <a:picLocks noChangeAspect="1"/>
          </p:cNvPicPr>
          <p:nvPr/>
        </p:nvPicPr>
        <p:blipFill>
          <a:blip r:embed="rId2" cstate="print"/>
          <a:srcRect l="2268" t="2016" r="5291" b="56441"/>
          <a:stretch>
            <a:fillRect/>
          </a:stretch>
        </p:blipFill>
        <p:spPr>
          <a:xfrm>
            <a:off x="611560" y="3284984"/>
            <a:ext cx="7945318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FFFF00"/>
                </a:solidFill>
              </a:rPr>
              <a:t>Факт №2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Знаешь ли ты, что больше </a:t>
            </a:r>
            <a:r>
              <a:rPr lang="ru-RU" sz="2400" dirty="0" smtClean="0">
                <a:solidFill>
                  <a:srgbClr val="FF0000"/>
                </a:solidFill>
              </a:rPr>
              <a:t>200 миллионов </a:t>
            </a:r>
            <a:r>
              <a:rPr lang="ru-RU" sz="2400" dirty="0" smtClean="0"/>
              <a:t>пользователей зарегистрировано на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MySpace</a:t>
            </a:r>
            <a:r>
              <a:rPr lang="en-US" sz="2400" dirty="0" smtClean="0"/>
              <a:t>.</a:t>
            </a:r>
            <a:r>
              <a:rPr lang="ru-RU" sz="2400" dirty="0" smtClean="0"/>
              <a:t> Если бы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MySpace</a:t>
            </a:r>
            <a:r>
              <a:rPr lang="ru-RU" sz="2400" dirty="0" smtClean="0"/>
              <a:t> был страной, то это бы была пятая по населению страна (между Индонезией и Бразилией).</a:t>
            </a:r>
            <a:endParaRPr lang="ru-RU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b="2625"/>
          <a:stretch>
            <a:fillRect/>
          </a:stretch>
        </p:blipFill>
        <p:spPr bwMode="auto">
          <a:xfrm>
            <a:off x="1064172" y="2780928"/>
            <a:ext cx="6666424" cy="388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FFFF00"/>
                </a:solidFill>
              </a:rPr>
              <a:t>Факт №3</a:t>
            </a:r>
            <a:endParaRPr lang="ru-RU" sz="6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8" y="1196752"/>
            <a:ext cx="7975800" cy="288032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Знаешь ли ты, чтобы набрать аудиторию в 50 миллионов понадобилось: радио-38 лет; телевидению -13 лет; интернету-4 года; </a:t>
            </a:r>
            <a:r>
              <a:rPr lang="en-US" sz="2800" dirty="0" smtClean="0"/>
              <a:t>IPod-3 </a:t>
            </a:r>
            <a:r>
              <a:rPr lang="ru-RU" sz="2800" dirty="0" smtClean="0"/>
              <a:t>года;</a:t>
            </a:r>
            <a:r>
              <a:rPr lang="en-US" sz="2800" dirty="0" smtClean="0"/>
              <a:t> Facebook-2 </a:t>
            </a:r>
            <a:r>
              <a:rPr lang="ru-RU" sz="2800" dirty="0" smtClean="0"/>
              <a:t>года.</a:t>
            </a:r>
            <a:endParaRPr lang="ru-RU" sz="28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996952"/>
            <a:ext cx="2146189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996952"/>
            <a:ext cx="2002532" cy="188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2996952"/>
            <a:ext cx="233975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5013176"/>
            <a:ext cx="2714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/>
          <a:srcRect l="10039" t="29921" r="10039" b="30709"/>
          <a:stretch>
            <a:fillRect/>
          </a:stretch>
        </p:blipFill>
        <p:spPr bwMode="auto">
          <a:xfrm>
            <a:off x="3563888" y="5013177"/>
            <a:ext cx="446449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Факт №4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71016" y="1371600"/>
            <a:ext cx="7405440" cy="2129408"/>
          </a:xfrm>
        </p:spPr>
        <p:txBody>
          <a:bodyPr/>
          <a:lstStyle/>
          <a:p>
            <a:r>
              <a:rPr lang="ru-RU" dirty="0" smtClean="0"/>
              <a:t>Знаешь ли ты, что в 2049 году будет создан компьютер превышающий по способностям весь человеческий род.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068960"/>
            <a:ext cx="4392488" cy="36106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Факт №5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71016" y="1371600"/>
            <a:ext cx="7117408" cy="2777480"/>
          </a:xfrm>
        </p:spPr>
        <p:txBody>
          <a:bodyPr>
            <a:normAutofit/>
          </a:bodyPr>
          <a:lstStyle/>
          <a:p>
            <a:r>
              <a:rPr lang="ru-RU" dirty="0" smtClean="0"/>
              <a:t>Каждую минуту 1 877 человек садятся за компьютер, 1 077 из них входят в интернет и каждую минуту 476 человек посещают интернет-сайт </a:t>
            </a:r>
            <a:r>
              <a:rPr lang="en-US" dirty="0" smtClean="0"/>
              <a:t>yandex.ru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005064"/>
            <a:ext cx="5760640" cy="260849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4295214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Факт №6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8024" y="1340768"/>
            <a:ext cx="4032448" cy="489654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Первая мышь выглядела как деревянная коробочка, которая перемещалась по столу на колёсиках, отсчитывая их обороты и развороты. Затем эта информация вводилась в компьютер и управляла перемещением курсора на экране.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Факт №7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71016" y="1371600"/>
            <a:ext cx="7117408" cy="4001616"/>
          </a:xfrm>
        </p:spPr>
        <p:txBody>
          <a:bodyPr>
            <a:normAutofit/>
          </a:bodyPr>
          <a:lstStyle/>
          <a:p>
            <a:r>
              <a:rPr lang="ru-RU" dirty="0" smtClean="0"/>
              <a:t>Знаешь ли ты, что за месяц на сайтах ищут «КАК СКАЧАТЬ МУЗЫКУ ИЗ КОНТАКТА?» 42 440 070</a:t>
            </a:r>
            <a:r>
              <a:rPr lang="en-US" dirty="0" smtClean="0"/>
              <a:t> </a:t>
            </a:r>
            <a:r>
              <a:rPr lang="ru-RU" dirty="0" smtClean="0"/>
              <a:t>раз.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2953" t="25197" r="2362" b="43307"/>
          <a:stretch>
            <a:fillRect/>
          </a:stretch>
        </p:blipFill>
        <p:spPr bwMode="auto">
          <a:xfrm>
            <a:off x="1475656" y="4005064"/>
            <a:ext cx="5772048" cy="1439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8" y="2636912"/>
            <a:ext cx="7183712" cy="360844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Так же в «</a:t>
            </a:r>
            <a:r>
              <a:rPr lang="ru-RU" sz="3200" dirty="0" err="1" smtClean="0"/>
              <a:t>Vkontakte</a:t>
            </a:r>
            <a:r>
              <a:rPr lang="ru-RU" sz="3200" dirty="0" smtClean="0"/>
              <a:t>» зарегистрировано 22 Жириновских, 3030 Дим Биланов и 199 Ксюш Собчак. Часто на их стенах можно увидеть восторженные отзывы фанатов, а также вопросы вроде «А вы действительно настоящий??? КРУТО!».</a:t>
            </a:r>
            <a:endParaRPr lang="ru-RU" sz="32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953" t="25197" r="2362" b="43307"/>
          <a:stretch>
            <a:fillRect/>
          </a:stretch>
        </p:blipFill>
        <p:spPr bwMode="auto">
          <a:xfrm>
            <a:off x="2123728" y="1268760"/>
            <a:ext cx="4672012" cy="11655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271171">
  <a:themeElements>
    <a:clrScheme name="Korea03">
      <a:dk1>
        <a:srgbClr val="000000"/>
      </a:dk1>
      <a:lt1>
        <a:srgbClr val="FFFFFF"/>
      </a:lt1>
      <a:dk2>
        <a:srgbClr val="0362B9"/>
      </a:dk2>
      <a:lt2>
        <a:srgbClr val="BCE7FA"/>
      </a:lt2>
      <a:accent1>
        <a:srgbClr val="3DB5DB"/>
      </a:accent1>
      <a:accent2>
        <a:srgbClr val="DF9B29"/>
      </a:accent2>
      <a:accent3>
        <a:srgbClr val="6699FF"/>
      </a:accent3>
      <a:accent4>
        <a:srgbClr val="D361AA"/>
      </a:accent4>
      <a:accent5>
        <a:srgbClr val="A3D75D"/>
      </a:accent5>
      <a:accent6>
        <a:srgbClr val="D36161"/>
      </a:accent6>
      <a:hlink>
        <a:srgbClr val="FF9933"/>
      </a:hlink>
      <a:folHlink>
        <a:srgbClr val="FF3399"/>
      </a:folHlink>
    </a:clrScheme>
    <a:fontScheme name="Korea03">
      <a:majorFont>
        <a:latin typeface="Corbel"/>
        <a:ea typeface=""/>
        <a:cs typeface=""/>
        <a:font script="Jpan" typeface="HG創英角ｺﾞｼｯｸUB"/>
        <a:font script="Hang" typeface="맑은 고딕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w Cen MT"/>
        <a:ea typeface=""/>
        <a:cs typeface=""/>
        <a:font script="Jpan" typeface="HGｺﾞｼｯｸE"/>
        <a:font script="Hang" typeface="휴먼모음T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Korea03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hade val="100000"/>
                <a:satMod val="115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a:effectStyle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a:effectStyle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TS010271171</Template>
  <TotalTime>274</TotalTime>
  <Words>300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Arial Narrow</vt:lpstr>
      <vt:lpstr>Corbel</vt:lpstr>
      <vt:lpstr>Tw Cen MT</vt:lpstr>
      <vt:lpstr>Wingdings</vt:lpstr>
      <vt:lpstr>Wingdings 2</vt:lpstr>
      <vt:lpstr>TS010271171</vt:lpstr>
      <vt:lpstr>Презентация PowerPoint</vt:lpstr>
      <vt:lpstr>Факт №1</vt:lpstr>
      <vt:lpstr>Факт №2</vt:lpstr>
      <vt:lpstr>Факт №3</vt:lpstr>
      <vt:lpstr>Факт №4</vt:lpstr>
      <vt:lpstr>Факт №5</vt:lpstr>
      <vt:lpstr>Факт №6</vt:lpstr>
      <vt:lpstr>Факт №7</vt:lpstr>
      <vt:lpstr>Презентация PowerPoint</vt:lpstr>
      <vt:lpstr>Факт №8</vt:lpstr>
      <vt:lpstr>Факт №9</vt:lpstr>
      <vt:lpstr>Факт №10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Nastya</dc:creator>
  <cp:lastModifiedBy>Luba</cp:lastModifiedBy>
  <cp:revision>42</cp:revision>
  <dcterms:created xsi:type="dcterms:W3CDTF">2010-10-02T14:44:47Z</dcterms:created>
  <dcterms:modified xsi:type="dcterms:W3CDTF">2017-09-15T15:44:57Z</dcterms:modified>
</cp:coreProperties>
</file>