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4" r:id="rId8"/>
    <p:sldId id="265" r:id="rId9"/>
    <p:sldId id="266" r:id="rId10"/>
    <p:sldId id="270" r:id="rId11"/>
    <p:sldId id="274" r:id="rId12"/>
    <p:sldId id="267" r:id="rId13"/>
    <p:sldId id="273" r:id="rId14"/>
    <p:sldId id="262" r:id="rId15"/>
    <p:sldId id="269" r:id="rId16"/>
    <p:sldId id="275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1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0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15816" y="332656"/>
            <a:ext cx="5925344" cy="648072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Отчет о летней </a:t>
            </a:r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оздоровительной работе в «Звездочке»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D:\Методист\КОРОЛЬКОВА\фотоальбом\2017\ЛЕТО\развлечение 15.06\DSCN49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02437" y="1298121"/>
            <a:ext cx="2736304" cy="5234669"/>
          </a:xfrm>
          <a:prstGeom prst="rect">
            <a:avLst/>
          </a:prstGeom>
          <a:noFill/>
        </p:spPr>
      </p:pic>
      <p:pic>
        <p:nvPicPr>
          <p:cNvPr id="9219" name="Picture 3" descr="D:\Методист\КОРОЛЬКОВА\фотоальбом\2017\ЛЕТО\праздники\image (11).jpg"/>
          <p:cNvPicPr>
            <a:picLocks noChangeAspect="1" noChangeArrowheads="1"/>
          </p:cNvPicPr>
          <p:nvPr/>
        </p:nvPicPr>
        <p:blipFill rotWithShape="1">
          <a:blip r:embed="rId3" cstate="email"/>
          <a:srcRect r="-498"/>
          <a:stretch/>
        </p:blipFill>
        <p:spPr bwMode="auto">
          <a:xfrm>
            <a:off x="556197" y="4293096"/>
            <a:ext cx="2282297" cy="2429556"/>
          </a:xfrm>
          <a:prstGeom prst="rect">
            <a:avLst/>
          </a:prstGeom>
          <a:noFill/>
        </p:spPr>
      </p:pic>
      <p:pic>
        <p:nvPicPr>
          <p:cNvPr id="9220" name="Picture 4" descr="D:\Методист\КОРОЛЬКОВА\фотоальбом\2017\ЛЕТО\праздники\image (8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0855" y="260648"/>
            <a:ext cx="2808312" cy="3888432"/>
          </a:xfrm>
          <a:prstGeom prst="rect">
            <a:avLst/>
          </a:prstGeom>
          <a:noFill/>
        </p:spPr>
      </p:pic>
      <p:pic>
        <p:nvPicPr>
          <p:cNvPr id="2050" name="Picture 2" descr="C:\Users\Admin\Desktop\image (1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076462"/>
            <a:ext cx="2364904" cy="315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5760640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</a:t>
            </a:r>
            <a:r>
              <a:rPr lang="ru-RU" sz="2400" b="1" dirty="0" err="1" smtClean="0">
                <a:solidFill>
                  <a:srgbClr val="FF0000"/>
                </a:solidFill>
              </a:rPr>
              <a:t>Спасовки</a:t>
            </a:r>
            <a:r>
              <a:rPr lang="ru-RU" sz="2400" b="1" dirty="0" smtClean="0">
                <a:solidFill>
                  <a:srgbClr val="FF0000"/>
                </a:solidFill>
              </a:rPr>
              <a:t>» -фольклорный праздник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://yurgazvezdochka.ru/images/2017/2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052736"/>
            <a:ext cx="7965192" cy="506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День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российского флага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Picture 4" descr="D:\Методист\КОРОЛЬКОВА\фотоальбом\2017\ЛЕТО\Библиотека, флаг\IMG_20170822_1019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1556792"/>
            <a:ext cx="3420888" cy="2565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8" name="Picture 2" descr="D:\Методист\КОРОЛЬКОВА\фотоальбом\2017\ЛЕТО\Библиотека, флаг\IMG_20170822_1023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4077072"/>
            <a:ext cx="3528392" cy="2646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D:\Методист\КОРОЛЬКОВА\фотоальбом\2017\ЛЕТО\Библиотека, флаг\IMG_20170822_1016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04664"/>
            <a:ext cx="345638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5004048" cy="6340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«Олимпийские игры»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D:\Методист\КОРОЛЬКОВА\фотоальбом\2017\ЛЕТО\эстафеты спортивные Самохина Алексеева\DSCN5143.JPG"/>
          <p:cNvPicPr>
            <a:picLocks noChangeAspect="1" noChangeArrowheads="1"/>
          </p:cNvPicPr>
          <p:nvPr/>
        </p:nvPicPr>
        <p:blipFill rotWithShape="1">
          <a:blip r:embed="rId2" cstate="email"/>
          <a:srcRect r="-3300"/>
          <a:stretch/>
        </p:blipFill>
        <p:spPr bwMode="auto">
          <a:xfrm>
            <a:off x="611560" y="889325"/>
            <a:ext cx="3753849" cy="2822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7" name="Picture 3" descr="D:\Методист\КОРОЛЬКОВА\фотоальбом\2017\ЛЕТО\эстафеты спортивные Самохина Алексеева\DSCN51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9668" y="404664"/>
            <a:ext cx="3959424" cy="2969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8" name="Picture 4" descr="D:\Методист\КОРОЛЬКОВА\фотоальбом\2017\ЛЕТО\эстафеты спортивные Самохина Алексеева\DSCN51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933829"/>
            <a:ext cx="3359342" cy="2519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9" name="Picture 5" descr="D:\Методист\КОРОЛЬКОВА\фотоальбом\2017\ЛЕТО\эстафеты спортивные Самохина Алексеева\DSCN51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9668" y="3693337"/>
            <a:ext cx="3959424" cy="2969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35593" y="320819"/>
            <a:ext cx="5616624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День именинника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D:\Методист\КОРОЛЬКОВА\фотоальбом\2017\ЛЕТО\День именинника\DSCN5336.JPG"/>
          <p:cNvPicPr>
            <a:picLocks noChangeAspect="1" noChangeArrowheads="1"/>
          </p:cNvPicPr>
          <p:nvPr/>
        </p:nvPicPr>
        <p:blipFill rotWithShape="1">
          <a:blip r:embed="rId2" cstate="email"/>
          <a:srcRect l="-784" b="-3224"/>
          <a:stretch/>
        </p:blipFill>
        <p:spPr bwMode="auto">
          <a:xfrm>
            <a:off x="6669569" y="524215"/>
            <a:ext cx="2159066" cy="241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D:\Методист\КОРОЛЬКОВА\фотоальбом\2017\ЛЕТО\День именинника\DSCN5350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353859" y="606293"/>
            <a:ext cx="2129909" cy="2155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D:\Методист\КОРОЛЬКОВА\фотоальбом\2017\ЛЕТО\День именинника\DSCN5359.JP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2676262" y="980728"/>
            <a:ext cx="3784310" cy="2650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5" descr="D:\Методист\КОРОЛЬКОВА\фотоальбом\2017\ЛЕТО\День именинника\DSCN537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0409" y="3812478"/>
            <a:ext cx="3699701" cy="277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 descr="D:\Методист\КОРОЛЬКОВА\фотоальбом\2017\ЛЕТО\День именинника\DSCN54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039" y="3812478"/>
            <a:ext cx="3679949" cy="2759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«В радужном королевстве»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D:\Методист\КОРОЛЬКОВА\фотоальбом\2017\ЛЕТО\Краски\11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1124744"/>
            <a:ext cx="2448272" cy="3076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D:\Методист\КОРОЛЬКОВА\фотоальбом\2017\ЛЕТО\Краски\DSCN52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816" y="760494"/>
            <a:ext cx="3397751" cy="254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D:\Методист\КОРОЛЬКОВА\фотоальбом\2017\ЛЕТО\Краски\DSCN52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9803" y="3645024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4" name="Picture 6" descr="D:\Методист\КОРОЛЬКОВА\фотоальбом\2017\ЛЕТО\Краски\DSCN5256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5969829" y="620688"/>
            <a:ext cx="3163492" cy="2572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 descr="D:\Методист\КОРОЛЬКОВА\фотоальбом\2017\ЛЕТО\Краски\DSCN529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97674" y="3655500"/>
            <a:ext cx="3783252" cy="2837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«До свидания, лето!»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Методист\КОРОЛЬКОВА\фотоальбом\2017\ЛЕТО\Лето прощай, Калинина\DSCN5569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3707904" y="1412776"/>
            <a:ext cx="1728192" cy="4533849"/>
          </a:xfrm>
          <a:prstGeom prst="rect">
            <a:avLst/>
          </a:prstGeom>
          <a:noFill/>
        </p:spPr>
      </p:pic>
      <p:pic>
        <p:nvPicPr>
          <p:cNvPr id="1027" name="Picture 3" descr="D:\Методист\КОРОЛЬКОВА\фотоальбом\2017\ЛЕТО\Лето прощай, Калинина\DSCN5565.JPG"/>
          <p:cNvPicPr>
            <a:picLocks noChangeAspect="1" noChangeArrowheads="1"/>
          </p:cNvPicPr>
          <p:nvPr/>
        </p:nvPicPr>
        <p:blipFill rotWithShape="1">
          <a:blip r:embed="rId3" cstate="email"/>
          <a:srcRect t="-27838"/>
          <a:stretch/>
        </p:blipFill>
        <p:spPr bwMode="auto">
          <a:xfrm>
            <a:off x="5749554" y="3175644"/>
            <a:ext cx="2975775" cy="3371035"/>
          </a:xfrm>
          <a:prstGeom prst="rect">
            <a:avLst/>
          </a:prstGeom>
          <a:noFill/>
        </p:spPr>
      </p:pic>
      <p:pic>
        <p:nvPicPr>
          <p:cNvPr id="1028" name="Picture 4" descr="D:\Методист\КОРОЛЬКОВА\фотоальбом\2017\ЛЕТО\Лето прощай, Калинина\DSCN5524.JP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276888" y="692696"/>
            <a:ext cx="3214991" cy="2697880"/>
          </a:xfrm>
          <a:prstGeom prst="rect">
            <a:avLst/>
          </a:prstGeom>
          <a:noFill/>
        </p:spPr>
      </p:pic>
      <p:pic>
        <p:nvPicPr>
          <p:cNvPr id="1029" name="Picture 5" descr="D:\Методист\КОРОЛЬКОВА\фотоальбом\2017\ЛЕТО\Лето прощай, Калинина\DSCN5563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5593422" y="692696"/>
            <a:ext cx="3288041" cy="2618115"/>
          </a:xfrm>
          <a:prstGeom prst="rect">
            <a:avLst/>
          </a:prstGeom>
          <a:noFill/>
        </p:spPr>
      </p:pic>
      <p:pic>
        <p:nvPicPr>
          <p:cNvPr id="3" name="Picture 2" descr="C:\Users\Admin\Desktop\ima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7139136" cy="7200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«Сбор урожая»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Методист\КОРОЛЬКОВА\фотоальбом\2017\ЛЕТО\Пузанкевич огород\DSCN57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980728"/>
            <a:ext cx="2843808" cy="2456892"/>
          </a:xfrm>
          <a:prstGeom prst="rect">
            <a:avLst/>
          </a:prstGeom>
          <a:noFill/>
        </p:spPr>
      </p:pic>
      <p:pic>
        <p:nvPicPr>
          <p:cNvPr id="1027" name="Picture 3" descr="D:\Методист\КОРОЛЬКОВА\фотоальбом\2017\ЛЕТО\Пузанкевич огород\DSCN57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1700808"/>
            <a:ext cx="2304256" cy="2024844"/>
          </a:xfrm>
          <a:prstGeom prst="rect">
            <a:avLst/>
          </a:prstGeom>
          <a:noFill/>
        </p:spPr>
      </p:pic>
      <p:pic>
        <p:nvPicPr>
          <p:cNvPr id="1028" name="Picture 4" descr="D:\Методист\КОРОЛЬКОВА\фотоальбом\2017\ЛЕТО\Пузанкевич огород\DSCN57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509120"/>
            <a:ext cx="2483768" cy="1928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D:\Методист\КОРОЛЬКОВА\фотоальбом\2017\ЛЕТО\Пузанкевич огород\DSCN57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2276872"/>
            <a:ext cx="2496277" cy="1872208"/>
          </a:xfrm>
          <a:prstGeom prst="rect">
            <a:avLst/>
          </a:prstGeom>
          <a:noFill/>
        </p:spPr>
      </p:pic>
      <p:pic>
        <p:nvPicPr>
          <p:cNvPr id="1030" name="Picture 6" descr="D:\Методист\КОРОЛЬКОВА\фотоальбом\2017\ЛЕТО\Пузанкевич огород\DSCN575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3888" y="4077072"/>
            <a:ext cx="5328592" cy="2515581"/>
          </a:xfrm>
          <a:prstGeom prst="rect">
            <a:avLst/>
          </a:prstGeom>
          <a:noFill/>
        </p:spPr>
      </p:pic>
      <p:pic>
        <p:nvPicPr>
          <p:cNvPr id="1032" name="Picture 8" descr="D:\Методист\КОРОЛЬКОВА\фотоальбом\2017\ЛЕТО\Пузанкевич огород\DSCN57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260648"/>
            <a:ext cx="2558179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3" name="Picture 9" descr="D:\Методист\КОРОЛЬКОВА\фотоальбом\2017\ЛЕТО\Пузанкевич огород\DSCN571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64288" y="188640"/>
            <a:ext cx="1763688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Во саду ли, во городе….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Admin\Desktop\image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2613273" cy="2613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image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5750" y="1484784"/>
            <a:ext cx="2181225" cy="2181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image (3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59262"/>
            <a:ext cx="2181225" cy="2181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image (4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18984"/>
            <a:ext cx="2498953" cy="2498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esktop\image (5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89040"/>
            <a:ext cx="2181225" cy="2181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dmin\Desktop\image (6)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1662" y="3478619"/>
            <a:ext cx="2565185" cy="2565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274638"/>
            <a:ext cx="7474024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Гонка сибиряков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Admin\Desktop\image (8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04947" y="476672"/>
            <a:ext cx="2498049" cy="254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image (9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6672"/>
            <a:ext cx="1886024" cy="188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image (14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0962" y="4082909"/>
            <a:ext cx="4678793" cy="263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image (10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97773"/>
            <a:ext cx="2232248" cy="29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yurgazvezdochka.ru/images/2017/112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2" y="908720"/>
            <a:ext cx="3600400" cy="3003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067128" cy="9087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«Здравствуй, солнечное лето!»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Методист\КОРОЛЬКОВА\фотоальбом\2017\ЛЕТО\1 июня\DSCN10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548680"/>
            <a:ext cx="2592874" cy="1944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D:\Методист\КОРОЛЬКОВА\фотоальбом\2017\ЛЕТО\1 июня\DSCN11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789040"/>
            <a:ext cx="3515883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D:\Методист\КОРОЛЬКОВА\фотоальбом\2017\ЛЕТО\1 июня\DSCN11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1268760"/>
            <a:ext cx="2088232" cy="42930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D:\Методист\КОРОЛЬКОВА\фотоальбом\2017\ЛЕТО\1 июня\DSCN11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692696"/>
            <a:ext cx="3912522" cy="2934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D:\Методист\КОРОЛЬКОВА\фотоальбом\2017\ЛЕТО\1 июня\DSCN116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2780928"/>
            <a:ext cx="2931790" cy="39090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«Мы - россияне!»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Методист\КОРОЛЬКОВА\фотоальбом\2017\ЛЕТО\день России\17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908720"/>
            <a:ext cx="4523260" cy="2817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Методист\КОРОЛЬКОВА\фотоальбом\2017\ЛЕТО\день России\17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212976"/>
            <a:ext cx="4124300" cy="2969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D:\Методист\КОРОЛЬКОВА\фотоальбом\2017\ЛЕТО\день России\DSCN46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548680"/>
            <a:ext cx="284528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D:\Методист\КОРОЛЬКОВА\фотоальбом\2017\ЛЕТО\день России\DSCN46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645024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320"/>
            <a:ext cx="4244645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«Летние приключения»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8194" name="Picture 2" descr="D:\Методист\КОРОЛЬКОВА\фотоальбом\2017\ЛЕТО\развлечение 15.06\DSCN4860.JPG"/>
          <p:cNvPicPr>
            <a:picLocks noChangeAspect="1" noChangeArrowheads="1"/>
          </p:cNvPicPr>
          <p:nvPr/>
        </p:nvPicPr>
        <p:blipFill rotWithShape="1">
          <a:blip r:embed="rId2" cstate="email"/>
          <a:srcRect l="-538"/>
          <a:stretch/>
        </p:blipFill>
        <p:spPr bwMode="auto">
          <a:xfrm>
            <a:off x="4742126" y="5132450"/>
            <a:ext cx="3419872" cy="1780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D:\Методист\КОРОЛЬКОВА\фотоальбом\2017\ЛЕТО\развлечение 15.06\DSCN48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32219" y="3046849"/>
            <a:ext cx="2719843" cy="2039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D:\Методист\КОРОЛЬКОВА\фотоальбом\2017\ЛЕТО\развлечение 15.06\DSCN4896.JP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4520134" y="173774"/>
            <a:ext cx="4424212" cy="2957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D:\Методист\КОРОЛЬКОВА\фотоальбом\2017\ЛЕТО\развлечение 15.06\DSCN4899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323528" y="1044846"/>
            <a:ext cx="4069668" cy="2086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D:\Методист\КОРОЛЬКОВА\фотоальбом\2017\ЛЕТО\развлечение 15.06\DSCN49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42670" y="2914645"/>
            <a:ext cx="2603781" cy="1952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0" name="Picture 8" descr="D:\Методист\КОРОЛЬКОВА\фотоальбом\2017\ЛЕТО\развлечение 15.06\DSCN4819.JPG"/>
          <p:cNvPicPr>
            <a:picLocks noChangeAspect="1" noChangeArrowheads="1"/>
          </p:cNvPicPr>
          <p:nvPr/>
        </p:nvPicPr>
        <p:blipFill rotWithShape="1">
          <a:blip r:embed="rId7" cstate="email"/>
          <a:srcRect/>
          <a:stretch/>
        </p:blipFill>
        <p:spPr bwMode="auto">
          <a:xfrm>
            <a:off x="323528" y="3641382"/>
            <a:ext cx="3476873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09228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«Правила дорожные - детям знать положено»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43" name="Picture 3" descr="D:\Методист\КОРОЛЬКОВА\фотоальбом\2017\ЛЕТО\эстафеты спортивные Самохина Алексеева\DSCN5123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243188" y="1412776"/>
            <a:ext cx="6599884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4" name="Picture 4" descr="D:\Методист\КОРОЛЬКОВА\фотоальбом\2017\ЛЕТО\эстафеты спортивные Самохина Алексеева\DSCN51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53082" y="4323988"/>
            <a:ext cx="1944216" cy="20696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45" name="Picture 5" descr="D:\Методист\КОРОЛЬКОВА\фотоальбом\2017\ЛЕТО\эстафеты спортивные Самохина Алексеева\DSCN51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93924" y="332656"/>
            <a:ext cx="1841446" cy="19442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46" name="Picture 6" descr="D:\Методист\КОРОЛЬКОВА\фотоальбом\2017\ЛЕТО\эстафеты спортивные Самохина Алексеева\DSCN51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38274" y="2307764"/>
            <a:ext cx="1890210" cy="2016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172" y="116632"/>
            <a:ext cx="3983269" cy="82604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«Царица – водица»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3314" name="Picture 2" descr="D:\Методист\КОРОЛЬКОВА\фотоальбом\2017\ЛЕТО\праздники\image (4)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6676604" y="836712"/>
            <a:ext cx="2064471" cy="2060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5" name="Picture 3" descr="D:\Методист\КОРОЛЬКОВА\фотоальбом\2017\ЛЕТО\праздники\image (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2232248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D:\Методист\КОРОЛЬКОВА\фотоальбом\2017\ЛЕТО\праздники\image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764704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7" name="Picture 5" descr="D:\Методист\КОРОЛЬКОВА\фотоальбом\2017\ЛЕТО\праздники\image 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242" y="3709476"/>
            <a:ext cx="5328592" cy="300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D:\Методист\КОРОЛЬКОВА\фотоальбом\2017\ЛЕТО\праздники\image (6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2" y="3284984"/>
            <a:ext cx="2440883" cy="2847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5524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«Здоровей-ка!»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D:\Методист\КОРОЛЬКОВА\фотоальбом\2017\ЛЕТО\день здоровья Локияева\DSCN5433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3202724" y="836712"/>
            <a:ext cx="2549217" cy="268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D:\Методист\КОРОЛЬКОВА\фотоальбом\2017\ЛЕТО\день здоровья Локияева\DSCN5450.JPG"/>
          <p:cNvPicPr>
            <a:picLocks noChangeAspect="1" noChangeArrowheads="1"/>
          </p:cNvPicPr>
          <p:nvPr/>
        </p:nvPicPr>
        <p:blipFill rotWithShape="1">
          <a:blip r:embed="rId3" cstate="email"/>
          <a:srcRect l="-4350" b="-766"/>
          <a:stretch/>
        </p:blipFill>
        <p:spPr bwMode="auto">
          <a:xfrm>
            <a:off x="2411760" y="3264446"/>
            <a:ext cx="4131146" cy="3098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D:\Методист\КОРОЛЬКОВА\фотоальбом\2017\ЛЕТО\день здоровья Локияева\DSCN5461.JP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6050813" y="188640"/>
            <a:ext cx="2875404" cy="2689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D:\Методист\КОРОЛЬКОВА\фотоальбом\2017\ЛЕТО\день здоровья Локияева\DSCN5465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194770" y="1672767"/>
            <a:ext cx="2733768" cy="3446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D:\Методист\КОРОЛЬКОВА\фотоальбом\2017\ЛЕТО\день здоровья Локияева\DSCN547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32240" y="3645023"/>
            <a:ext cx="2016224" cy="2688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«В поисках пиратского клада»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D:\Методист\КОРОЛЬКОВА\фотоальбом\2017\ЛЕТО\праздники\image (8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1497360"/>
            <a:ext cx="3168352" cy="4224469"/>
          </a:xfrm>
          <a:prstGeom prst="rect">
            <a:avLst/>
          </a:prstGeom>
          <a:noFill/>
        </p:spPr>
      </p:pic>
      <p:pic>
        <p:nvPicPr>
          <p:cNvPr id="12291" name="Picture 3" descr="D:\Методист\КОРОЛЬКОВА\фотоальбом\2017\ЛЕТО\праздники\image (9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4798956"/>
            <a:ext cx="2460995" cy="1845746"/>
          </a:xfrm>
          <a:prstGeom prst="rect">
            <a:avLst/>
          </a:prstGeom>
          <a:noFill/>
        </p:spPr>
      </p:pic>
      <p:pic>
        <p:nvPicPr>
          <p:cNvPr id="12292" name="Picture 4" descr="D:\Методист\КОРОЛЬКОВА\фотоальбом\2017\ЛЕТО\праздники\image (10).jp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323528" y="1052736"/>
            <a:ext cx="5273228" cy="3578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38" y="188640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«Дружбой надо дорожить»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D:\Методист\КОРОЛЬКОВА\фотоальбом\2017\ЛЕТО\Дружба Трифонова\DSCN51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836712"/>
            <a:ext cx="3323861" cy="2492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D:\Методист\КОРОЛЬКОВА\фотоальбом\2017\ЛЕТО\Дружба Трифонова\DSCN5186.JPG"/>
          <p:cNvPicPr>
            <a:picLocks noChangeAspect="1" noChangeArrowheads="1"/>
          </p:cNvPicPr>
          <p:nvPr/>
        </p:nvPicPr>
        <p:blipFill rotWithShape="1">
          <a:blip r:embed="rId3" cstate="email"/>
          <a:srcRect b="-12258"/>
          <a:stretch/>
        </p:blipFill>
        <p:spPr bwMode="auto">
          <a:xfrm>
            <a:off x="3851920" y="1470354"/>
            <a:ext cx="1593144" cy="2708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D:\Методист\КОРОЛЬКОВА\фотоальбом\2017\ЛЕТО\Дружба Трифонова\DSCN51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852736"/>
            <a:ext cx="3419872" cy="2564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9" name="Picture 5" descr="D:\Методист\КОРОЛЬКОВА\фотоальбом\2017\ЛЕТО\Дружба Трифонова\DSCN517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645024"/>
            <a:ext cx="3851920" cy="2888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50" name="Picture 6" descr="D:\Методист\КОРОЛЬКОВА\фотоальбом\2017\ЛЕТО\Дружба Трифонова\DSCN517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8064" y="3645024"/>
            <a:ext cx="3851920" cy="2888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82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Отчет о летней  оздоровительной работе в «Звездочке»</vt:lpstr>
      <vt:lpstr>«Здравствуй, солнечное лето!»</vt:lpstr>
      <vt:lpstr>«Мы - россияне!»</vt:lpstr>
      <vt:lpstr>«Летние приключения»  </vt:lpstr>
      <vt:lpstr>«Правила дорожные - детям знать положено»</vt:lpstr>
      <vt:lpstr>«Царица – водица»</vt:lpstr>
      <vt:lpstr>«Здоровей-ка!» </vt:lpstr>
      <vt:lpstr>«В поисках пиратского клада»</vt:lpstr>
      <vt:lpstr>«Дружбой надо дорожить»</vt:lpstr>
      <vt:lpstr>«Спасовки» -фольклорный праздник </vt:lpstr>
      <vt:lpstr>День  российского флага</vt:lpstr>
      <vt:lpstr>«Олимпийские игры»</vt:lpstr>
      <vt:lpstr>День именинника</vt:lpstr>
      <vt:lpstr>«В радужном королевстве»</vt:lpstr>
      <vt:lpstr>«До свидания, лето!»</vt:lpstr>
      <vt:lpstr>«Сбор урожая»</vt:lpstr>
      <vt:lpstr>Во саду ли, во городе…. </vt:lpstr>
      <vt:lpstr>Гонка сибиряков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Olya</dc:creator>
  <cp:lastModifiedBy>Olya</cp:lastModifiedBy>
  <cp:revision>30</cp:revision>
  <dcterms:created xsi:type="dcterms:W3CDTF">2017-08-28T03:59:41Z</dcterms:created>
  <dcterms:modified xsi:type="dcterms:W3CDTF">2017-09-15T07:46:27Z</dcterms:modified>
</cp:coreProperties>
</file>