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B2542C-3229-40B6-B81F-10DEA2847587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508897-492D-4E5E-B2C8-A4CB882EBCE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«День победы»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1500" dirty="0" smtClean="0">
                <a:solidFill>
                  <a:srgbClr val="FF0000"/>
                </a:solidFill>
              </a:rPr>
              <a:t>9</a:t>
            </a:r>
            <a:r>
              <a:rPr lang="ru-RU" dirty="0" smtClean="0">
                <a:solidFill>
                  <a:srgbClr val="FF0000"/>
                </a:solidFill>
              </a:rPr>
              <a:t>МАЯ                                                группа «Аленький цветочек»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1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Победа на соревнованиях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12776"/>
            <a:ext cx="6984776" cy="4776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620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5240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92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Выставка плакатов</a:t>
            </a:r>
            <a:endParaRPr lang="ru-RU" sz="5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268760"/>
            <a:ext cx="6516216" cy="385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78312" y="1493404"/>
            <a:ext cx="496855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5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Викторина по прочитанным книгам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4000"/>
            <a:ext cx="8064896" cy="471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264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45" b="13611"/>
          <a:stretch/>
        </p:blipFill>
        <p:spPr>
          <a:xfrm>
            <a:off x="5360276" y="1412776"/>
            <a:ext cx="3532204" cy="2612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16" b="23327"/>
          <a:stretch/>
        </p:blipFill>
        <p:spPr>
          <a:xfrm>
            <a:off x="189466" y="1412776"/>
            <a:ext cx="4676824" cy="2486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Выполняем работы  к выставке 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7" t="1" r="2851" b="-11896"/>
          <a:stretch/>
        </p:blipFill>
        <p:spPr>
          <a:xfrm>
            <a:off x="1355834" y="3501008"/>
            <a:ext cx="650590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79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095"/>
          <a:stretch/>
        </p:blipFill>
        <p:spPr>
          <a:xfrm>
            <a:off x="1614771" y="116632"/>
            <a:ext cx="6096000" cy="28083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36655" y="3532496"/>
            <a:ext cx="3780009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06337" y="3410793"/>
            <a:ext cx="3780009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99692" y="1016732"/>
            <a:ext cx="518457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Изготовили макет памятника воинам ВОВ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408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806"/>
          <a:stretch/>
        </p:blipFill>
        <p:spPr>
          <a:xfrm>
            <a:off x="356578" y="116632"/>
            <a:ext cx="8496944" cy="3152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79"/>
          <a:stretch/>
        </p:blipFill>
        <p:spPr>
          <a:xfrm>
            <a:off x="4446576" y="3140968"/>
            <a:ext cx="4445303" cy="3559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1" y="3140968"/>
            <a:ext cx="4104456" cy="3415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354818"/>
            <a:ext cx="792088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Возложили цветы к мемориалу в деревне </a:t>
            </a:r>
            <a:r>
              <a:rPr lang="ru-RU" b="1" dirty="0" err="1" smtClean="0">
                <a:solidFill>
                  <a:srgbClr val="FF0000"/>
                </a:solidFill>
              </a:rPr>
              <a:t>Красново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94" b="20410"/>
          <a:stretch/>
        </p:blipFill>
        <p:spPr>
          <a:xfrm>
            <a:off x="179512" y="1340768"/>
            <a:ext cx="439248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9</a:t>
            </a:r>
            <a:r>
              <a:rPr lang="ru-RU" sz="4800" b="1" dirty="0" smtClean="0">
                <a:solidFill>
                  <a:srgbClr val="FF0000"/>
                </a:solidFill>
              </a:rPr>
              <a:t>Мая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854"/>
          <a:stretch/>
        </p:blipFill>
        <p:spPr>
          <a:xfrm>
            <a:off x="4427984" y="1412776"/>
            <a:ext cx="4644008" cy="2654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861048"/>
            <a:ext cx="4176464" cy="268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689" t="6320" r="18334"/>
          <a:stretch/>
        </p:blipFill>
        <p:spPr>
          <a:xfrm>
            <a:off x="4046482" y="4149080"/>
            <a:ext cx="1533629" cy="2396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4149080"/>
            <a:ext cx="3491880" cy="2516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14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157</TotalTime>
  <Words>36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9МАЯ                                                группа «Аленький цветочек»</vt:lpstr>
      <vt:lpstr>Презентация PowerPoint</vt:lpstr>
      <vt:lpstr>Выставка плакатов</vt:lpstr>
      <vt:lpstr>Викторина по прочитанным книгам</vt:lpstr>
      <vt:lpstr>Выполняем работы  к выставке   </vt:lpstr>
      <vt:lpstr>Презентация PowerPoint</vt:lpstr>
      <vt:lpstr>Изготовили макет памятника воинам ВОВ</vt:lpstr>
      <vt:lpstr>Возложили цветы к мемориалу в деревне Красново</vt:lpstr>
      <vt:lpstr>9Мая</vt:lpstr>
      <vt:lpstr>Победа на соревнованиях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9МАЯ                                                группа «Аленький цветочек»</dc:title>
  <dc:creator>пк</dc:creator>
  <cp:lastModifiedBy>пк</cp:lastModifiedBy>
  <cp:revision>12</cp:revision>
  <dcterms:created xsi:type="dcterms:W3CDTF">2015-12-22T18:08:24Z</dcterms:created>
  <dcterms:modified xsi:type="dcterms:W3CDTF">2017-09-15T20:01:38Z</dcterms:modified>
</cp:coreProperties>
</file>