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5C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1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0401_html_m36507c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91400" y="3581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152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 дошкольное образовательное учреждение </a:t>
            </a:r>
          </a:p>
          <a:p>
            <a:pPr algn="ctr"/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детский сад комбинированного вида</a:t>
            </a:r>
          </a:p>
          <a:p>
            <a:pPr algn="ctr"/>
            <a:r>
              <a:rPr lang="ru-RU" sz="9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№ 14 г. Ейска</a:t>
            </a:r>
            <a:endParaRPr lang="ru-RU" sz="9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5486400"/>
            <a:ext cx="2514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Мравчинская</a:t>
            </a:r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А. С.</a:t>
            </a:r>
          </a:p>
          <a:p>
            <a:pPr algn="r"/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endParaRPr lang="ru-RU" sz="11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1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1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 Ейск, 2016</a:t>
            </a:r>
            <a:endParaRPr lang="ru-RU" sz="1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28600"/>
            <a:ext cx="2438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предложить малышу раскраски с заданиями</a:t>
            </a:r>
          </a:p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228601"/>
            <a:ext cx="25908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1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Развивать анализ и синтез можно на примере такой игры:</a:t>
            </a:r>
          </a:p>
          <a:p>
            <a:pPr algn="ctr"/>
            <a:endParaRPr lang="ru-RU" sz="1100" b="1" i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i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solidFill>
                <a:srgbClr val="5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2743200"/>
            <a:ext cx="2438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endParaRPr lang="ru-RU" sz="1600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r>
              <a:rPr lang="ru-RU" sz="1600" b="1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Развиваем мышление </a:t>
            </a:r>
            <a:r>
              <a:rPr lang="ru-RU" sz="1600" b="1" dirty="0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у детей старшего дошкольного возраста</a:t>
            </a:r>
            <a:endParaRPr lang="ru-RU" sz="1600" b="1" dirty="0">
              <a:solidFill>
                <a:srgbClr val="0033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4000" r="3333" b="6000"/>
          <a:stretch>
            <a:fillRect/>
          </a:stretch>
        </p:blipFill>
        <p:spPr bwMode="auto">
          <a:xfrm>
            <a:off x="228601" y="1066800"/>
            <a:ext cx="2362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3125" t="8696" r="3125" b="4348"/>
          <a:stretch>
            <a:fillRect/>
          </a:stretch>
        </p:blipFill>
        <p:spPr bwMode="auto">
          <a:xfrm>
            <a:off x="3352800" y="1219200"/>
            <a:ext cx="228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60401_html_m16f4d30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28600" y="286008"/>
            <a:ext cx="2362200" cy="533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1" u="sng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sng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Уважаемые родители!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1" u="sng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Мышление дошкольников значительно отличается от мышления детей младшего школьного возраста  Для мышления дошкольников характерно такое качество, как непроизвольность, малая управляемость и в постановке мыслительной задачи и в ее решении, они чаще и легче задумываются  над тем, что им интересно, что их увлекает. Но именно в этот период времени необходимо начинать тренировать все виды мышления, так как  уже в недалеком будущем возникает необходимость регулярно выполнять задания в обязательном порядке. Тогда ребенок учится управлять своим мышлением, думать тогда, когда это нужно, а не только тогда, когда интересно, когда нравится то, о чем надо думать.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V="1">
            <a:off x="1828800" y="4952997"/>
            <a:ext cx="228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1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1219200"/>
            <a:ext cx="25908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 для развития мыслительных процессов: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«Четвертый лишний»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Взрослый показывает карточку с изображением 4 предметов (или 4 отдельные картинки), 3 предмета на которых относятся к одной группе, а один – отличается от них каким-либо признаком. Ребенку задают вопрос: «Какой предмет здесь лишний? Почему?».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 на развитие логического мышления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«Исправь ошибку»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Взрослый читает предложения, в которых допущены ошибки. Ребенок должен их заметить и произнести предложение правильно.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Например: «Собака кормит девочку»; «Мяч играет с Машей»; «Мама несет в воде ведро»; «Велосипед едет на мальчике»; «Таня рисует картинкой карандаш». Игру можно проводить в виде соревнования и за каждый правильный ответ выдавать фишки. Побеждает тот, кто набрал больше фишек.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 Аналогичным образом проводится игра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«Что перепутал художник?».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этой игре вместо предложений ребенку показывают картинки с неправильным сюжетом (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н-р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мальчик ест суп вилкой).</a:t>
            </a:r>
          </a:p>
          <a:p>
            <a:pPr>
              <a:buFont typeface="Arial" pitchFamily="34" charset="0"/>
              <a:buChar char="•"/>
            </a:pPr>
            <a:endParaRPr lang="ru-RU" sz="11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228600"/>
            <a:ext cx="2514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«Что идет дальше»</a:t>
            </a:r>
          </a:p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Взрослый показывает ребенку последовательность предметов или ряд картинок, а также несколько отдельных предметов из этого ряда. Ребенок должен выбрать из отдельных предметов тот, который продолжит ряд.</a:t>
            </a:r>
          </a:p>
          <a:p>
            <a:pPr algn="just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 для развития ассоциативного мышления: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«Угадай предмет по его части»</a:t>
            </a:r>
          </a:p>
          <a:p>
            <a:pPr algn="ctr"/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Взрослый показывает ребенку часть (отдельный элемент) картинки, а он должен догадаться и назвать предмет, изображенный на ней. Поначалу можно использовать картинку-образец с пустым местом для недостающего элемента.</a:t>
            </a:r>
          </a:p>
          <a:p>
            <a:pPr algn="just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Похожие игры можно найти под названиями «Чей хвост?», «С какого дерева листок».</a:t>
            </a:r>
          </a:p>
          <a:p>
            <a:pPr algn="just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1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11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429</Words>
  <Application>Microsoft Office PowerPoint</Application>
  <PresentationFormat>Экран (4:3)</PresentationFormat>
  <Paragraphs>71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ПК</cp:lastModifiedBy>
  <cp:revision>39</cp:revision>
  <dcterms:created xsi:type="dcterms:W3CDTF">2014-10-20T10:21:54Z</dcterms:created>
  <dcterms:modified xsi:type="dcterms:W3CDTF">2017-05-01T05:23:41Z</dcterms:modified>
</cp:coreProperties>
</file>