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5C00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21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60401_html_m36507c7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240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91400" y="3581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248400" y="1524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9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9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9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9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бюджетное  </a:t>
            </a:r>
            <a:r>
              <a:rPr lang="ru-RU" sz="9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дошкольное образовательное учреждение </a:t>
            </a:r>
          </a:p>
          <a:p>
            <a:pPr algn="ctr"/>
            <a:r>
              <a:rPr lang="ru-RU" sz="9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9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етский </a:t>
            </a:r>
            <a:r>
              <a:rPr lang="ru-RU" sz="9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сад комбинированного вида</a:t>
            </a:r>
          </a:p>
          <a:p>
            <a:pPr algn="ctr"/>
            <a:r>
              <a:rPr lang="ru-RU" sz="9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№ 14 г. Ейска</a:t>
            </a:r>
            <a:endParaRPr lang="ru-RU" sz="9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00800" y="5486400"/>
            <a:ext cx="2514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sz="1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Мравчинская</a:t>
            </a:r>
            <a:r>
              <a:rPr lang="ru-RU" sz="1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А. С.</a:t>
            </a:r>
          </a:p>
          <a:p>
            <a:pPr algn="r"/>
            <a:r>
              <a:rPr lang="ru-RU" sz="1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r"/>
            <a:endParaRPr lang="ru-RU" sz="11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1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1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Ейск, 2016</a:t>
            </a:r>
            <a:endParaRPr lang="ru-RU" sz="10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228600"/>
            <a:ext cx="2438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1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100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«Найди, чем отличаются картинки»</a:t>
            </a:r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dirty="0" smtClean="0">
                <a:solidFill>
                  <a:srgbClr val="5C0000"/>
                </a:solidFill>
                <a:latin typeface="Times New Roman" pitchFamily="18" charset="0"/>
                <a:cs typeface="Times New Roman" pitchFamily="18" charset="0"/>
              </a:rPr>
              <a:t>     Детям предлагается рассмотреть ряд или пару картинок и найти между ними определенное количество отличий за ограниченное время.</a:t>
            </a: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0400" y="228601"/>
            <a:ext cx="25908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100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100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       Помимо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описанных в игр и упражнений, можно развивать все виды памяти ребенка в повседневной жизни, в быту. Просите ребенка время от времени, закрыв глаза, угадывать на ощупь принесенный вами предмет, на вкус угадывать приготовленное блюдо, по звуку (шум, треск, звон и т. д.) определять знакомый ему источник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11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Примерами таких игр являются: «Что изменилось?», «Сделай, как я», «Повтори».</a:t>
            </a:r>
          </a:p>
          <a:p>
            <a:pPr algn="just"/>
            <a:endParaRPr lang="ru-RU" sz="11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1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1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Помните,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  самое   главное  не  </a:t>
            </a:r>
            <a:endParaRPr lang="ru-RU" sz="11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воспринимайте занятия и игры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 с  ребёнком  как  тяжёлый  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труд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радуйтесь и получайте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 удовольствие  от  процесса  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общения, никогда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 не  теряйте  чувство  юмора.</a:t>
            </a:r>
          </a:p>
          <a:p>
            <a:endParaRPr lang="ru-RU" sz="11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00800" y="2743200"/>
            <a:ext cx="24384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rgbClr val="003300"/>
              </a:solidFill>
              <a:latin typeface="Batang" pitchFamily="18" charset="-127"/>
              <a:ea typeface="Batang" pitchFamily="18" charset="-127"/>
              <a:cs typeface="Aharoni" pitchFamily="2" charset="-79"/>
            </a:endParaRPr>
          </a:p>
          <a:p>
            <a:pPr algn="ctr"/>
            <a:endParaRPr lang="ru-RU" sz="1600" b="1" dirty="0" smtClean="0">
              <a:solidFill>
                <a:srgbClr val="003300"/>
              </a:solidFill>
              <a:latin typeface="Batang" pitchFamily="18" charset="-127"/>
              <a:ea typeface="Batang" pitchFamily="18" charset="-127"/>
              <a:cs typeface="Aharoni" pitchFamily="2" charset="-79"/>
            </a:endParaRPr>
          </a:p>
          <a:p>
            <a:pPr algn="ctr"/>
            <a:r>
              <a:rPr lang="ru-RU" sz="1600" b="1" dirty="0" smtClean="0">
                <a:solidFill>
                  <a:srgbClr val="00330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  <a:t>Развиваем </a:t>
            </a:r>
            <a:r>
              <a:rPr lang="ru-RU" sz="1600" b="1" dirty="0" smtClean="0">
                <a:solidFill>
                  <a:srgbClr val="00330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  <a:t>память у детей старшего дошкольного возраста</a:t>
            </a:r>
            <a:endParaRPr lang="ru-RU" sz="1600" b="1" dirty="0">
              <a:solidFill>
                <a:srgbClr val="003300"/>
              </a:solidFill>
              <a:latin typeface="Batang" pitchFamily="18" charset="-127"/>
              <a:ea typeface="Batang" pitchFamily="18" charset="-127"/>
              <a:cs typeface="Aharoni" pitchFamily="2" charset="-79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828800"/>
            <a:ext cx="2209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60401_html_m16f4d30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52400" y="32089"/>
            <a:ext cx="2590800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1" u="sng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1" u="sng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Уважаемые </a:t>
            </a:r>
            <a:r>
              <a:rPr kumimoji="0" lang="ru-RU" sz="1100" b="1" i="1" u="sng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родители! </a:t>
            </a:r>
            <a:endParaRPr kumimoji="0" lang="ru-RU" sz="1100" b="1" i="1" u="sng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Развитие памяти у детей - это очень важная задача, которая стоит перед любящими родителями. Ведь чем лучше у ребенка будет развита память, тем легче ему будет учиться в школе.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дошкольный период память развивается очень интенсивно, поскольку дети начинают задавать множество вопросов и получают огромное количество информации. Это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сензитивный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период развития памяти, в который по скорости развития она опережает все остальные функции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Кроме реализации всех общих условий, способствующих развитию памяти, стимулировать этот процесс помогут специальные упражнения и игры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100" dirty="0" smtClean="0"/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Для успешного развития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памяти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полезно знать некоторые «секреты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памяти» - определенные закономерности, помогающие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 запоминании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материала: </a:t>
            </a:r>
          </a:p>
          <a:p>
            <a:pPr>
              <a:buFont typeface="Arial" pitchFamily="34" charset="0"/>
              <a:buChar char="•"/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Знания должны иметь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значение; </a:t>
            </a:r>
            <a:endParaRPr lang="ru-RU" sz="11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Информация должна быть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интересной;</a:t>
            </a:r>
            <a:endParaRPr lang="ru-RU" sz="11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Необходима мотивация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для запоминания информации.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V="1">
            <a:off x="1828800" y="4952997"/>
            <a:ext cx="228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100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11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0" y="1295400"/>
            <a:ext cx="2590800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Игра для развития тактильной памяти: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«Тактильное лото»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Нужно взять непрозрачный мешочек и положить в него различные предметы, знакомые ребенку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Ребенок, опустив руку в мешочек, на ощупь должен узнать, что он взял.</a:t>
            </a: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Помогайте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ему наводящими вопросами:</a:t>
            </a: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•        какой формы предмет</a:t>
            </a: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•        гладкий он или шероховатый</a:t>
            </a: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•        маленький или большой и 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Игра для развития зрительной и слухоречевой памяти: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«Найди пару»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Понадобятся парные карточки (3-8 пар) с изображением предметов.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Карточки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перемешиваются и раскладываются на столе рядами картинкой вниз. Игроки ходят по очереди. За один ход можно открыть только две карточки. Игрок их открывает и называет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вслух изображенные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предметы. Если ему попадаются парные картинки, он забирает их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себе. Если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предметы разные, кладет карточки на место картинкой вниз. Игра продолжается, пока не отыщутся все пары. Выигрывает тот, кто наберет больше картинок.</a:t>
            </a:r>
          </a:p>
          <a:p>
            <a:pPr>
              <a:buFont typeface="Arial" pitchFamily="34" charset="0"/>
              <a:buChar char="•"/>
            </a:pPr>
            <a:endParaRPr lang="ru-RU" sz="11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00800" y="228600"/>
            <a:ext cx="2514600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Игра для развития двигательной памяти: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«Танец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  Взрослый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придумывает и показывает ребенку небольшой танец - набор простых движений в определенном порядке (притопы, хлопки, приседания, повороты и т. п.). 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  Ребенку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нужно как можно лучше запомнить движения и повторить их самостоятельно. Потом ребенок и взрослый меняются ролями.</a:t>
            </a: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  Усложняя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игру, движения можно сопровождать различными стишками. В процессе танца можно не стоять на одном месте, а использовать пространство всей комнаты.</a:t>
            </a: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  Также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можно попросить ребенка представить исполнителя танца. Танцевать в разной манере будут, например, мишка и зайка, нарядная кукла и солдатик.</a:t>
            </a:r>
          </a:p>
          <a:p>
            <a:pPr>
              <a:buFont typeface="Arial" pitchFamily="34" charset="0"/>
              <a:buChar char="•"/>
            </a:pPr>
            <a:endParaRPr lang="ru-RU" sz="11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11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427</Words>
  <Application>Microsoft Office PowerPoint</Application>
  <PresentationFormat>Экран (4:3)</PresentationFormat>
  <Paragraphs>74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Office Theme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ПК</cp:lastModifiedBy>
  <cp:revision>34</cp:revision>
  <dcterms:created xsi:type="dcterms:W3CDTF">2014-10-20T10:21:54Z</dcterms:created>
  <dcterms:modified xsi:type="dcterms:W3CDTF">2017-04-29T14:02:06Z</dcterms:modified>
</cp:coreProperties>
</file>