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5C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0401_html_m36507c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358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52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 дошкольное образовательное учреждение 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№ 14 г. Ейска</a:t>
            </a:r>
            <a:endParaRPr lang="ru-RU" sz="9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5486400"/>
            <a:ext cx="251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Мравчинская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А. С.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 Ейск, 2016</a:t>
            </a:r>
            <a:endParaRPr lang="ru-RU" sz="1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24384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11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развитие внимания и мелкой моторики</a:t>
            </a:r>
            <a:endParaRPr lang="ru-RU" sz="1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     Детям предлагается рассмотреть </a:t>
            </a:r>
            <a:r>
              <a:rPr lang="ru-RU" sz="1100" dirty="0" smtClean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а затем выполнить задания по образцу.</a:t>
            </a:r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228601"/>
            <a:ext cx="25908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Животные и их детеныши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/>
              <a:t>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показывает карточку с изображением взрослого животного и просит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сказать, кто это.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Затем спрашивает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«А как называют детенышей этого животного»?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Ребенок отвечает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(если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показал взрослого медведя – медвежата, если взрослого ежа – ежата и т.д.). Нужно чтобы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ребенок называл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детенышей животных не только во множественном, но и в единственном числе: медвежонок, волчонок, зайчонок и т.д. 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РОДИТЕЛИ,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ФОРМИРУЙТЕ У МАЛЫША УВЕРЕННОСТЬ В СВОИХ СИЛАХ. ВАШ РЕБЁНОК ДОЛЖЕН  ЗНАТЬ, ЧТО ВЫ ЕГО  ЛЮБИТЕ  НЕЗАВИСИМО  ОТ ЕГО  УСПЕХОВ И  НЕУДАЧ, УВАЖАЙТЕ  ЕГО  КАК  ЛИЧНОСТЬ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743200"/>
            <a:ext cx="2438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endParaRPr lang="ru-RU" sz="16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Развиваем </a:t>
            </a:r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внимание</a:t>
            </a:r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у детей старшего дошкольного возраста</a:t>
            </a:r>
            <a:endParaRPr lang="ru-RU" sz="1600" b="1" dirty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448" t="2174" r="3448" b="6522"/>
          <a:stretch>
            <a:fillRect/>
          </a:stretch>
        </p:blipFill>
        <p:spPr bwMode="auto">
          <a:xfrm>
            <a:off x="228600" y="1295400"/>
            <a:ext cx="2362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0401_html_m16f4d3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223041"/>
            <a:ext cx="2362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</a:t>
            </a: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родители! 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Ребёнок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дошкольного  возраста обладает  поистине  огромными  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возможностями и способностями познавать. В нём заложен инстинкт познания и исследования мира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Один из психических процессов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помогающий познавать мир -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ВНИМАНИЕ.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Уровень развития внимания во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многом определяет успешность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обучения  в школе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У дошкольников преобладает непроизвольное внимание: ребёнок ещё не может управлять своим  вниманием и часто оказывается во власти внешних впечатлений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Это может проявляться в отвлекаемости, невозможности сосредоточиться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 чём-то одном, в частой смене деятельности ребёнк</a:t>
            </a:r>
            <a:r>
              <a:rPr lang="ru-RU" sz="1100" dirty="0" smtClean="0"/>
              <a:t>а. 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Но есть и обратная сторона- переключаемость с одной цели на другую предполагает развитие всех свойств памяти: объема, концентрации, переключаемости и распределения.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V="1">
            <a:off x="1828800" y="4952997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590800" cy="558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зрительного внимания: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«Подбери деталь»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Вам понадобятся предметные картинки с недостающей (пустой) частью в форме круга или квадрата, отдельно вырезанные элементы для этих картинок. </a:t>
            </a:r>
          </a:p>
          <a:p>
            <a:pPr algn="just"/>
            <a: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ходе игры ребенку предъявляются 2-3 карточки с 6 предметами на каждой или ряд из 8-10 предметных картинок и все вырезанные элементы. Поначалу с помощью взрослого (который указывает ему место, где искать), а затем самостоятельно ребенок выбирает из общего числа отдельных элементов необходимые части для своих предметов и составляет целую картинку.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Перепутанница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Взрослый показывает картинку с нелепыми ситуациями, а ребенок должен отыскать предметы и обосновать свой ответ полным предложением.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Например: «Клубки ниток не растут на грядке»; «Огород поливают не трубой, а лейкой»; «Дедушка гребет лопатами, а надо веслами»; «Мыльные пузыри не выходят из дымоходной трубы».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28600"/>
            <a:ext cx="2514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слухового внимания: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Назови одним словом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Взрослый медленно и четко проговаривает ряд из 4-5 слов, а ребенок должен назвать их все одним словом.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Например: капуста, морковь, лук, огурец – это овощи; кошка, собака, корова, овца – это домашние животные. </a:t>
            </a:r>
          </a:p>
          <a:p>
            <a:pPr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«Повтори за мной слова»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Взрослый дает задание ребенку повторить за ним только те слова, которые относятся, например к фруктам и ягодам, и читает ряд сначала из 5-6, затем из 8-10, потом из 10-15 слов. После этого ребенок повторяет слова, обозначающие фрукты и ягоды, которые он запомнил.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Например дан ряд слов: краб, гром, крыжовник, гроза, гранат, груша, овраг, дрозды, черника, ветры, черешня, персик, тигры, кедры.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473</Words>
  <Application>Microsoft Office PowerPoint</Application>
  <PresentationFormat>Экран (4:3)</PresentationFormat>
  <Paragraphs>69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ПК</cp:lastModifiedBy>
  <cp:revision>41</cp:revision>
  <dcterms:created xsi:type="dcterms:W3CDTF">2014-10-20T10:21:54Z</dcterms:created>
  <dcterms:modified xsi:type="dcterms:W3CDTF">2017-05-01T06:32:16Z</dcterms:modified>
</cp:coreProperties>
</file>