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90" r:id="rId13"/>
    <p:sldId id="267" r:id="rId14"/>
    <p:sldId id="276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d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340768"/>
            <a:ext cx="6408712" cy="252027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Дымковская игрушка: история промысла, </a:t>
            </a:r>
            <a:r>
              <a:rPr lang="ru-RU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технология создания</a:t>
            </a:r>
            <a:endParaRPr lang="ru-RU" sz="4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6296" y="5805264"/>
            <a:ext cx="1792288" cy="960267"/>
          </a:xfrm>
        </p:spPr>
        <p:txBody>
          <a:bodyPr>
            <a:normAutofit fontScale="47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студентки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02021303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Шанина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Е.,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Луханина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Образы и сюжеты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1" y="980729"/>
          <a:ext cx="7313364" cy="5487581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303550"/>
                <a:gridCol w="2738665"/>
                <a:gridCol w="3271149"/>
              </a:tblGrid>
              <a:tr h="550284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Тип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Состав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Описание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9697">
                <a:tc>
                  <a:txBody>
                    <a:bodyPr/>
                    <a:lstStyle/>
                    <a:p>
                      <a:r>
                        <a:rPr kumimoji="0" lang="ru-RU" sz="19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Женские образы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9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Барыни, кормилицы, модницы, водоноски, няньки с младенцами на руках.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9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Фигурки статичные, с крупными головами, украшенными кокошниками или модными шляпками. 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03418">
                <a:tc>
                  <a:txBody>
                    <a:bodyPr/>
                    <a:lstStyle/>
                    <a:p>
                      <a:r>
                        <a:rPr kumimoji="0" lang="ru-RU" sz="19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Мужские образы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9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Кавалеры.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9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Они меньше по размеру и скромнее по внешнему виду, чем женские персонажи. Как правило, изображаются верхом на животных.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067200">
                <a:tc>
                  <a:txBody>
                    <a:bodyPr/>
                    <a:lstStyle/>
                    <a:p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Животные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9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Первоначально игрушки имели формы тотемных животных: медведя, барана, оленя.</a:t>
                      </a:r>
                      <a:r>
                        <a:rPr kumimoji="0" lang="ru-RU" sz="19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9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 со временем появились и домашние питомцы.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9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Имеют вскинутые головы и короткие широко расставленные ножки. Часто они изображаются в ироничной форме: в ярких костюмах и с музыкальными инструментами.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75656" y="764704"/>
          <a:ext cx="7296471" cy="5198937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584176"/>
                <a:gridCol w="2471936"/>
                <a:gridCol w="3240359"/>
              </a:tblGrid>
              <a:tr h="74885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Тип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Состав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Описание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94799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Птицы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Утки, индюки, петухи.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Индюки и петухи изображаются с фигурными, ярко расписанными хвостами, утки - в оборчатых пышных пелеринах.</a:t>
                      </a:r>
                    </a:p>
                  </a:txBody>
                  <a:tcPr/>
                </a:tc>
              </a:tr>
              <a:tr h="219284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Композиции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Группы из нескольких фигур, среди которых могут присутствовать и люди, и животные.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Многофигурные композиции очень разнообразны, они изображают быт русских городов и деревень. Здесь и прогулки на лодках, и праздничные гулянья, и застолья, и многое другое.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s://pp.vk.me/c636829/v636829650/3a352/WjBnxgZgcM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92696"/>
            <a:ext cx="7632848" cy="518457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Особенности формы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450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дымковские игрушки расширяются книзу: дамы за счет пышных юбок, кавалеры всегда верхом, животные имеют коротенькие и устойчивые ножки. </a:t>
            </a:r>
          </a:p>
          <a:p>
            <a:pPr marL="0" indent="450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Вылепить фигурки на тонких длинных ногах практически невозможно, ведь необходимо сделать так, чтобы они не оседали под тяжестью корпуса во время сушки. </a:t>
            </a:r>
          </a:p>
          <a:p>
            <a:pPr marL="0" indent="450000" algn="just">
              <a:lnSpc>
                <a:spcPct val="110000"/>
              </a:lnSpc>
              <a:spcBef>
                <a:spcPts val="0"/>
              </a:spcBef>
            </a:pP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pp.vk.me/c636829/v636829650/3a35a/R_jms4cDH9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5" y="185216"/>
            <a:ext cx="3624577" cy="4971975"/>
          </a:xfrm>
          <a:prstGeom prst="rect">
            <a:avLst/>
          </a:prstGeom>
          <a:noFill/>
        </p:spPr>
      </p:pic>
      <p:pic>
        <p:nvPicPr>
          <p:cNvPr id="38918" name="Picture 6" descr="http://xallyava.ru/images/Hudozhstva/Igrushka_Dimkowo/98537c68d3a6be05e13c94e33db10e2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610554"/>
            <a:ext cx="4248472" cy="508745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04664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изготовления дымковской игрушки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2204864"/>
            <a:ext cx="7498080" cy="3312368"/>
          </a:xfrm>
        </p:spPr>
        <p:txBody>
          <a:bodyPr>
            <a:normAutofit/>
          </a:bodyPr>
          <a:lstStyle/>
          <a:p>
            <a:pPr marL="0"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изготовления довольно проста. Делается дымковская игрушка поэтапно. Основные этапы: лепка, сушка и обжиг, побелка и роспись. Остановимся на каждом из них подробнее.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Лепка дымковских игрушек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Лепят дымковские игрушки по частям. Сначала из промытой жирной глины, разбавленной песком, катают шарики разных размеров. </a:t>
            </a: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Затем расплющивают до плоских лепешек, из которых делается корпус игрушки. К корпусу прикрепляются более мелкие детали. </a:t>
            </a: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Места скрепления деталей обильно смачивают водой, затем заглаживают стыки влажной тряпкой. 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3" descr="F:\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548680"/>
            <a:ext cx="4737298" cy="3312368"/>
          </a:xfrm>
          <a:prstGeom prst="rect">
            <a:avLst/>
          </a:prstGeom>
          <a:noFill/>
        </p:spPr>
      </p:pic>
      <p:pic>
        <p:nvPicPr>
          <p:cNvPr id="45061" name="Picture 5" descr="http://spleteno.ru/images/glina/gl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0385" y="1772816"/>
            <a:ext cx="3071591" cy="468052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Дымковская игрушка лошадка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8172" y="1340768"/>
            <a:ext cx="7848872" cy="367240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Сушка и обжиг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5123656"/>
          </a:xfrm>
        </p:spPr>
        <p:txBody>
          <a:bodyPr>
            <a:normAutofit lnSpcReduction="10000"/>
          </a:bodyPr>
          <a:lstStyle/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среднем сушка занимает от 2-3 дней до 2-3 недель. </a:t>
            </a: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этого наступает время обжига. Игрушки накаляли докрасна, а затем оставляли остывать там же в печи. Сейчас для обжига используется  электрическое оборудование, которое позволило сделать процесс менее трудоемким и опасным.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irput43.ru.host1423465.serv57.hostland.pro/wp-content/uploads/2015/12/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52846"/>
            <a:ext cx="3961587" cy="4356273"/>
          </a:xfrm>
          <a:prstGeom prst="rect">
            <a:avLst/>
          </a:prstGeom>
          <a:noFill/>
        </p:spPr>
      </p:pic>
      <p:pic>
        <p:nvPicPr>
          <p:cNvPr id="6148" name="Picture 4" descr="http://detsad-kalinka.ru/wp-content/uploads/2016/01/dimkovskaya-igrushka-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889398"/>
            <a:ext cx="3769168" cy="482453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pp.vk.me/c636829/v636829650/3a34b/JYj-qUehOF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04664"/>
            <a:ext cx="7776864" cy="597666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Побелка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обжига в печи игрушка становится красно-коричневой, поэтому перед нанесением узоров ее выбеливают. Для этого готовится специальный раствор из мелового порошка и молока. </a:t>
            </a:r>
          </a:p>
          <a:p>
            <a:pPr marL="0"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скисании молока этот раствор затвердевает, образуя на поверхности игрушки равномерный казеиновый слой.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pp.vk.me/c636829/v636829650/3a36a/xReX5UWF9H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88640"/>
            <a:ext cx="5112568" cy="640871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Роспись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412776"/>
            <a:ext cx="7498080" cy="4680520"/>
          </a:xfrm>
        </p:spPr>
        <p:txBody>
          <a:bodyPr>
            <a:normAutofit/>
          </a:bodyPr>
          <a:lstStyle/>
          <a:p>
            <a:pPr marL="0"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Цвета: синий, оранжевый, зеленый, коричневый, желтый, малиновый.</a:t>
            </a:r>
          </a:p>
          <a:p>
            <a:pPr marL="0"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Вместо кисточек в старые времена пользовались деревянными палочками с обмоткой из льняного лоскута.</a:t>
            </a:r>
          </a:p>
          <a:p>
            <a:pPr marL="0"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краску добавляют сырое яйцо. Это позволяет сделать цвета более насыщенными и придает фигурке блеск. </a:t>
            </a:r>
          </a:p>
          <a:p>
            <a:pPr marL="0" indent="450000" algn="just">
              <a:spcBef>
                <a:spcPts val="0"/>
              </a:spcBef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smartnews.ru/storage/c/2014/04/30/1398853537_603330_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48680"/>
            <a:ext cx="7704856" cy="568863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692696"/>
            <a:ext cx="7746064" cy="5472608"/>
          </a:xfrm>
        </p:spPr>
        <p:txBody>
          <a:bodyPr>
            <a:normAutofit/>
          </a:bodyPr>
          <a:lstStyle/>
          <a:p>
            <a:pPr marL="0" indent="450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Малиновой краской намечаются щеки и рот, черной рисуются дуги бровей и круглые глазки. </a:t>
            </a:r>
          </a:p>
          <a:p>
            <a:pPr marL="0" indent="450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Волосы окрашиваются преимущественно в темный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цвет: черный или коричневый. </a:t>
            </a:r>
          </a:p>
          <a:p>
            <a:pPr marL="0" indent="450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Рубахи и головные уборы делаются однотонными, а юбки барынь и шкура животных покрывается орнаментом поверх белого цвета. 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www.megakot.ru/pic_fck/news/53/images/5396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764704"/>
            <a:ext cx="7776864" cy="54006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Орнамент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052736"/>
            <a:ext cx="7498080" cy="4536504"/>
          </a:xfrm>
        </p:spPr>
        <p:txBody>
          <a:bodyPr>
            <a:normAutofit/>
          </a:bodyPr>
          <a:lstStyle/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Все игрушки украшены строгим орнаментом из геометрических фигур: круги, полосы, клетки, ромбы и зигзаги.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Двух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одинаковых игрушек найти невозможно. Несмотря на нарочитую простоту орнамента, он очень символичен.</a:t>
            </a: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Волнистая линия ассоциируется с рекой или водой; клетки, образованные пересекающимися линиями, напоминают сруб дома или колодца, а окружность с точкой в центре – символ солнца и других небесных светил. </a:t>
            </a:r>
          </a:p>
          <a:p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Рисование дымковской игрушки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900414"/>
            <a:ext cx="509719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lpresent.ru/assets/files/2014/12/DIM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836712"/>
            <a:ext cx="7704856" cy="511256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Изучение «дымки» на уроках ИЗО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556792"/>
            <a:ext cx="7498080" cy="4800600"/>
          </a:xfrm>
        </p:spPr>
        <p:txBody>
          <a:bodyPr>
            <a:normAutofit fontScale="85000" lnSpcReduction="20000"/>
          </a:bodyPr>
          <a:lstStyle/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всех школах и детских садах России, студиях детского творчества изучается сегодня дымковская игрушка. История этого промысла тесно связана с историей нашей страны. </a:t>
            </a: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Дымковская игрушка для школьников – это, прежде всего, изучение традиционных орнаментов. Дети приобщаются к культуре своей страны. Рисование дымковской игрушки или лепка фигурок в дымковском стиле – это увлекательно занятие, за которое ребята принимаются с большим энтузиазмом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476672"/>
            <a:ext cx="7530040" cy="5843736"/>
          </a:xfrm>
        </p:spPr>
        <p:txBody>
          <a:bodyPr>
            <a:normAutofit/>
          </a:bodyPr>
          <a:lstStyle/>
          <a:p>
            <a:pPr marL="0"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Дымковская игрушка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один из старейших художественных промыслов России. </a:t>
            </a:r>
          </a:p>
          <a:p>
            <a:pPr marL="0"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существует более 400 лет и до сих пор не утратил своей популярности. Наоборот, пользуется неизменным успехом и в нашей стране и далеко за ее пределами. </a:t>
            </a:r>
          </a:p>
          <a:p>
            <a:pPr marL="0"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Родиной промысла является город Киров, а точнее Дымковская слобода.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www.ya-zemlyak.ru/images/photoarhiv/%D0%9F%D1%80%D0%BE%D0%BC%D1%8B%D1%81%D0%BB%D1%8B/%D0%94%D1%8B%D0%BC%D0%A1%D1%82%D0%B8%D0%BB%D1%8C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8640"/>
            <a:ext cx="7704856" cy="633670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381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Современное состояние промысла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916832"/>
            <a:ext cx="7498080" cy="3925416"/>
          </a:xfrm>
        </p:spPr>
        <p:txBody>
          <a:bodyPr>
            <a:normAutofit/>
          </a:bodyPr>
          <a:lstStyle/>
          <a:p>
            <a:pPr marL="0"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2010 году в центре был установлен памятник дымковской игрушке. Он представляет собой скульптурную группу под названием «Семья», которая включает барыню с младенцем на руках, кавалера, играющего на гармошке, ребенка и домашних питомцев. 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s://pp.vk.me/c636829/v636829650/3a33a/KBVSne0rXG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4656" y="476672"/>
            <a:ext cx="7920880" cy="597666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124744"/>
            <a:ext cx="7498080" cy="4464496"/>
          </a:xfrm>
        </p:spPr>
        <p:txBody>
          <a:bodyPr/>
          <a:lstStyle/>
          <a:p>
            <a:pPr marL="0"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2014 году на открытии Олимпиады в Сочи среди прочих достояний русского искусства была представлена и дымковская игрушка. Фото с церемонии напоминает, каким зрелищным и ярким было это представление. 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s://pp.vk.me/c636829/v636829650/3a343/b2smEsDKPf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5" y="476672"/>
            <a:ext cx="7804919" cy="561662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62880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rusnardom.ru/wp-content/uploads/2015/07/dyimkovo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20688"/>
            <a:ext cx="7761574" cy="554461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Легенда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4979640"/>
          </a:xfrm>
        </p:spPr>
        <p:txBody>
          <a:bodyPr>
            <a:normAutofit fontScale="92500" lnSpcReduction="10000"/>
          </a:bodyPr>
          <a:lstStyle/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Однажды ночью встретились близ города два дружественных войска и, не узнав друг друга в темноте, вступили в бой. Много людей погибло в том случайном бою. </a:t>
            </a: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тех пор и пошла традиция каждую весну справлять тризну по погибшим. Со временем эта история забылась. Торжество, утратив свой трагический смысл, превратилось в массовые народные гулянья.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vtemu.by/wp-content/uploads/2015/06/2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3" y="692696"/>
            <a:ext cx="7816521" cy="504056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Возникновение промысла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61520"/>
          </a:xfrm>
        </p:spPr>
        <p:txBody>
          <a:bodyPr>
            <a:normAutofit fontScale="85000" lnSpcReduction="10000"/>
          </a:bodyPr>
          <a:lstStyle/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Постепенно сложились особые приемы лепки и росписи, что сделало местные игрушки узнаваемыми и востребованными. </a:t>
            </a: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Игрушки более раннего периода были предельно просты по форме, потому что определяющим считался их сакральный смысл. 	Та дымковская игрушка, которая известна сегодня, отражает русский быт XIX века. Образы барынь и кавалеров, щеголяющих в пышных нарядах, появились в более позднее время.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p.by/share/i/12/9696088/wr-720.sh-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209" y="581075"/>
            <a:ext cx="7976271" cy="565586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Дымковский промысел в советский период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98567" y="1257455"/>
            <a:ext cx="7498080" cy="2664296"/>
          </a:xfrm>
        </p:spPr>
        <p:txBody>
          <a:bodyPr>
            <a:noAutofit/>
          </a:bodyPr>
          <a:lstStyle/>
          <a:p>
            <a:pPr marL="0" indent="450000" algn="just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начале XX века дымковский промысел был практически утрачен. Осталась одна мастерица, хранившая традиции изготовления и росписи игрушек, –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Мезрина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А. А. Благодаря ей и художнику в начале 30-х годов промысел удалось возродить. </a:t>
            </a:r>
          </a:p>
        </p:txBody>
      </p:sp>
      <p:pic>
        <p:nvPicPr>
          <p:cNvPr id="37890" name="Picture 2" descr="Дымковская игрушка: история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921751"/>
            <a:ext cx="7560840" cy="293624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135</TotalTime>
  <Words>852</Words>
  <Application>Microsoft Office PowerPoint</Application>
  <PresentationFormat>Экран (4:3)</PresentationFormat>
  <Paragraphs>70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Солнцестояние</vt:lpstr>
      <vt:lpstr>Дымковская игрушка: история промысла,  технология создания</vt:lpstr>
      <vt:lpstr>Презентация PowerPoint</vt:lpstr>
      <vt:lpstr>Презентация PowerPoint</vt:lpstr>
      <vt:lpstr>Презентация PowerPoint</vt:lpstr>
      <vt:lpstr>Легенда</vt:lpstr>
      <vt:lpstr>Презентация PowerPoint</vt:lpstr>
      <vt:lpstr>Возникновение промысла</vt:lpstr>
      <vt:lpstr>Презентация PowerPoint</vt:lpstr>
      <vt:lpstr>Дымковский промысел в советский период</vt:lpstr>
      <vt:lpstr>Образы и сюжеты</vt:lpstr>
      <vt:lpstr>Презентация PowerPoint</vt:lpstr>
      <vt:lpstr>Презентация PowerPoint</vt:lpstr>
      <vt:lpstr>Особенности формы</vt:lpstr>
      <vt:lpstr>Презентация PowerPoint</vt:lpstr>
      <vt:lpstr>Этапы изготовления дымковской игрушки</vt:lpstr>
      <vt:lpstr>Лепка дымковских игрушек</vt:lpstr>
      <vt:lpstr>Презентация PowerPoint</vt:lpstr>
      <vt:lpstr>Презентация PowerPoint</vt:lpstr>
      <vt:lpstr>Сушка и обжиг</vt:lpstr>
      <vt:lpstr>Презентация PowerPoint</vt:lpstr>
      <vt:lpstr>Побелка</vt:lpstr>
      <vt:lpstr>Презентация PowerPoint</vt:lpstr>
      <vt:lpstr>Роспись</vt:lpstr>
      <vt:lpstr>Презентация PowerPoint</vt:lpstr>
      <vt:lpstr>Презентация PowerPoint</vt:lpstr>
      <vt:lpstr>Презентация PowerPoint</vt:lpstr>
      <vt:lpstr>Орнамент</vt:lpstr>
      <vt:lpstr>Презентация PowerPoint</vt:lpstr>
      <vt:lpstr>Изучение «дымки» на уроках ИЗО</vt:lpstr>
      <vt:lpstr>Презентация PowerPoint</vt:lpstr>
      <vt:lpstr>Современное состояние промысла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Дымковская игрушка</dc:title>
  <dc:creator>dns</dc:creator>
  <cp:lastModifiedBy>Юля</cp:lastModifiedBy>
  <cp:revision>54</cp:revision>
  <dcterms:created xsi:type="dcterms:W3CDTF">2016-11-05T15:13:48Z</dcterms:created>
  <dcterms:modified xsi:type="dcterms:W3CDTF">2016-11-05T20:16:05Z</dcterms:modified>
</cp:coreProperties>
</file>