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827584" y="1772816"/>
            <a:ext cx="7470648" cy="2218576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Романский стиль </a:t>
            </a:r>
            <a:b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готика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6232539"/>
            <a:ext cx="5715040" cy="62546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Пизанский собор, Италия</a:t>
            </a:r>
            <a:endParaRPr lang="ru-RU" sz="2000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578" name="Picture 2" descr="https://upload.wikimedia.org/wikipedia/commons/thumb/3/3d/Cathedral_and_Campanary_-_Pisa_2014_%282%29.JPG/1280px-Cathedral_and_Campanary_-_Pisa_2014_%282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8657101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6072206"/>
            <a:ext cx="4686304" cy="62546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Уинчестерский</a:t>
            </a: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собор, Англия</a:t>
            </a:r>
            <a:endParaRPr lang="ru-RU" sz="2400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554" name="Picture 2" descr="https://upload.wikimedia.org/wikipedia/commons/c/c3/WinCath30Je6-4836wi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568374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01122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Готика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7984" y="1571612"/>
            <a:ext cx="4536504" cy="4500594"/>
          </a:xfrm>
        </p:spPr>
        <p:txBody>
          <a:bodyPr>
            <a:normAutofit/>
          </a:bodyPr>
          <a:lstStyle/>
          <a:p>
            <a:pPr marL="36576" indent="0" algn="just">
              <a:buNone/>
            </a:pPr>
            <a:r>
              <a:rPr lang="ru-RU" sz="2000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itchFamily="18" charset="0"/>
              </a:rPr>
              <a:t>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Готическая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архитектура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­– период развития европейской архитектуры с конца XII по начало XVI века. Готическая архитектура сменила архитектуру романской эпохи и в свою очередь уступила место архитектуре периода Возрождения.</a:t>
            </a:r>
          </a:p>
          <a:p>
            <a:pPr marL="36576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Термин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«готика» чаще всего применяется к известному стилю архитектурных сооружений, который можно кратко охарактеризовать как «устрашающе величественный».</a:t>
            </a:r>
          </a:p>
          <a:p>
            <a:pPr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3796" name="Picture 4" descr="http://d1vmp8zzttzftq.cloudfront.net/wp-content/uploads/2011/11/Reims-Cathedral-France-717x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071546"/>
            <a:ext cx="3929090" cy="5611420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211960" y="6215082"/>
            <a:ext cx="3071834" cy="50004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16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Фасад </a:t>
            </a:r>
            <a:r>
              <a:rPr lang="ru-RU" sz="16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Реймсского</a:t>
            </a:r>
            <a:r>
              <a:rPr lang="ru-RU" sz="16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собора </a:t>
            </a:r>
            <a:endParaRPr kumimoji="0" lang="ru-RU" sz="1600" b="1" i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10" y="6000768"/>
            <a:ext cx="3929090" cy="500066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Собор Парижской Богоматери</a:t>
            </a:r>
            <a:endParaRPr lang="ru-RU" sz="2000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2908" y="928670"/>
            <a:ext cx="4643470" cy="4929222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Слово происходит от 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итал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1900" i="1" dirty="0" err="1" smtClean="0">
                <a:latin typeface="Times New Roman" pitchFamily="18" charset="0"/>
                <a:cs typeface="Times New Roman" pitchFamily="18" charset="0"/>
              </a:rPr>
              <a:t>gotico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 — непривычный, варварский — и сначала использовалось в качестве бранного. Впервые понятие в современном смысле применил 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Джорджо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Вазари для того, чтобы отделить эпоху Ренессанса от Средневековья. Готика завершила развитие европейского средневекового искусства, возникнув на основе достижений романской культуры, а в эпоху Возрождения искусство Средневековья считалось «варварским». Готическое искусство было культовым по назначению и религиозным по тематике. Оно обращалось к высшим божественным силам, вечности, христианскому мировоззрению. 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s://upload.wikimedia.org/wikipedia/commons/thumb/0/0a/Cath%C3%A9drale_Notre-Dame_de_Paris_-_21.jpg/640px-Cath%C3%A9drale_Notre-Dame_de_Paris_-_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500042"/>
            <a:ext cx="4071965" cy="54271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2908" y="1285860"/>
            <a:ext cx="4143372" cy="4572032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Готический стиль, в основном, проявился в архитектуре храмов, соборов, церквей, монастырей. Развивался на основе романской, точнее говоря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бургундской архитектуры. В отличие от романского стиля, с его круглыми арками, массивными стенами и маленькими окнами, для готики характерны арки с заострённым верхом, узкие и высокие башни и колонны, богато украшенный фасад с резными деталями и многоцветные витражные стрельчатые окна. Все элементы стиля подчёркивают вертикаль.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s://upload.wikimedia.org/wikipedia/commons/thumb/2/23/Saint_Blaise_Louvre_OAR504.jpg/800px-Saint_Blaise_Louvre_OAR5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000108"/>
            <a:ext cx="4509642" cy="52593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29256" y="5643578"/>
            <a:ext cx="3286148" cy="9286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Шартрский</a:t>
            </a: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собор, Франция</a:t>
            </a:r>
            <a:endParaRPr lang="ru-RU" sz="2400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22" name="Picture 2" descr="https://upload.wikimedia.org/wikipedia/commons/thumb/8/8e/Chartres_1.jpg/640px-Chartres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57166"/>
            <a:ext cx="4714908" cy="62840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7238608" cy="135732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	Стрельчатые арки, которые по мере развития готической архитектуры становятся все более вытянутыми, заостренными, выражали главную идею готической архитектуры — идею устремленности храма ввысь.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s://upload.wikimedia.org/wikipedia/commons/5/51/Gotic3d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928802"/>
            <a:ext cx="6238919" cy="46791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14678" y="6072206"/>
            <a:ext cx="3571900" cy="62546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</a:t>
            </a: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' </a:t>
            </a:r>
            <a:r>
              <a:rPr lang="ru-RU" sz="24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д'Оро</a:t>
            </a: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Венеция</a:t>
            </a:r>
            <a:endParaRPr lang="ru-RU" sz="2400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674" name="Picture 2" descr="https://upload.wikimedia.org/wikipedia/commons/thumb/7/74/Ca%27_d%27Oro_facciata.jpg/1024px-Ca%27_d%27Oro_faccia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14290"/>
            <a:ext cx="6500858" cy="57072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42852"/>
            <a:ext cx="678661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Романский стиль</a:t>
            </a:r>
            <a:endParaRPr lang="ru-RU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600200"/>
            <a:ext cx="4214842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	Средневековая архитектура в своем развитии прошла два последовательных этапа: ранний - период романского стиля (VI-XII вв.) и поздний - период готического стиля (XII-XV вв.).</a:t>
            </a:r>
          </a:p>
          <a:p>
            <a:pPr algn="just">
              <a:buNone/>
            </a:pP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		</a:t>
            </a: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Романский стиль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(от лат. </a:t>
            </a:r>
            <a:r>
              <a:rPr lang="ru-RU" sz="16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romanus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— римский) — художественный стиль, господствовавший в Западной Европе (а также затронувший некоторые страны Восточной Европы) в XI—XII веках (в ряде мест — и в XIII в.), один из важнейших этапов развития средневекового европейского искусства. Наиболее полно выразился в архитектуре.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http://cdn.dipity.com/uploads/events/6df23df6bf5c7ea7bd8273209eb16b02_1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85860"/>
            <a:ext cx="3786214" cy="5336335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571868" y="6286520"/>
            <a:ext cx="3571900" cy="357166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ru-RU" sz="1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Бамбергский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собор</a:t>
            </a:r>
            <a:endParaRPr kumimoji="0" lang="ru-RU" sz="160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7143800" cy="1143000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Главная роль в романском стиле отводилась суровой крепостной архитектуре: монастырским комплексам, церквям, замкам. </a:t>
            </a:r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86446" y="1785926"/>
            <a:ext cx="3106034" cy="401933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>
              <a:buNone/>
            </a:pPr>
            <a:r>
              <a:rPr lang="ru-RU" sz="1400" dirty="0" smtClean="0"/>
              <a:t>	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Основными постройками в этот период становятся храм-крепость и замок-крепость, располагающиеся на возвышенных местах, господствующие над местностью.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s://upload.wikimedia.org/wikipedia/commons/thumb/e/e5/Maria_Laach_Abbey.JPG/1280px-Maria_Laach_Abb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643050"/>
            <a:ext cx="5810290" cy="4357718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285852" y="5929330"/>
            <a:ext cx="4214810" cy="57148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pPr lvl="0" algn="just">
              <a:spcBef>
                <a:spcPct val="0"/>
              </a:spcBef>
            </a:pP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Аббатство Мария </a:t>
            </a:r>
            <a:r>
              <a:rPr lang="ru-RU" sz="1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Лаах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Германия</a:t>
            </a:r>
            <a:endParaRPr kumimoji="0" lang="ru-RU" sz="16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78133"/>
            <a:ext cx="4143404" cy="435771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Термин «романский стиль» ввёл в начале XIX века 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Арсисс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де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Комон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установивший связь архитектуры XI—XII веков с древнеримской архитектурой (в частности, использование полуциркульных арок, сводов). В целом, термин условен и отражает лишь одну, не главную, сторону искусства. Однако он вошёл во всеобщее употребление. Основной вид искусства романского стиля — архитектура, преимущественно церковная (каменный храм, монастырские комплексы).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4" descr="Arcissedecaumo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692696"/>
            <a:ext cx="4204049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86634" cy="1296974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Для романских построек характерно сочетание ясного архитектурного силуэта и лаконичности наружной отделки — здание всегда гармонично вписывалось в окружающую природу, и поэтому выглядело особенно прочным и основательным.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29256" y="1785926"/>
            <a:ext cx="3571900" cy="448311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1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Этому способствовали массивные стены с узкими проёмами окон и ступенчато-углублёнными порталами. Такие стены несли в себе оборонительное назначение.</a:t>
            </a:r>
          </a:p>
          <a:p>
            <a:pPr algn="just">
              <a:buNone/>
            </a:pPr>
            <a:r>
              <a:rPr lang="ru-RU" sz="1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	Главным элементом композиции монастыря или замка становится башня — донжон. Вокруг неё располагались остальные постройки, составленные из простых геометрических форм — кубов, призм, цилиндров.</a:t>
            </a:r>
          </a:p>
          <a:p>
            <a:pPr algn="just">
              <a:buNone/>
            </a:pPr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upload.wikimedia.org/wikipedia/commons/thumb/f/fa/Kaiserdom_Worms_IMG4594b.jpg/800px-Kaiserdom_Worms_IMG459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643050"/>
            <a:ext cx="5572164" cy="4429156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928662" y="6000768"/>
            <a:ext cx="4286280" cy="64291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lvl="0" algn="just">
              <a:spcBef>
                <a:spcPct val="0"/>
              </a:spcBef>
            </a:pPr>
            <a:r>
              <a:rPr lang="ru-RU" sz="16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Вормский</a:t>
            </a:r>
            <a:r>
              <a:rPr lang="ru-RU" sz="16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собор Святого Петра, Германия</a:t>
            </a:r>
            <a:endParaRPr kumimoji="0" lang="ru-RU" sz="1600" b="0" i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Особенности архитектуры романского собора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043890" cy="4857785"/>
          </a:xfrm>
        </p:spPr>
        <p:txBody>
          <a:bodyPr>
            <a:noAutofit/>
          </a:bodyPr>
          <a:lstStyle/>
          <a:p>
            <a:pPr indent="450000"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основе плана — раннехристианская базилика, то есть продольная организация пространства</a:t>
            </a:r>
          </a:p>
          <a:p>
            <a:pPr indent="450000"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Увеличение хора или восточной алтарной части храма</a:t>
            </a:r>
          </a:p>
          <a:p>
            <a:pPr indent="450000"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Увеличение высоты храма</a:t>
            </a:r>
          </a:p>
          <a:p>
            <a:pPr indent="450000"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Замена в крупнейших соборах кессонного (кассетного) потолка каменными сводами. Своды были нескольких видов: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коробовые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крестовые, часто цилиндрические, плоские по балкам (характерно для итальянской Романской архитектуры).</a:t>
            </a:r>
          </a:p>
          <a:p>
            <a:pPr indent="450000"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Тяжёлые своды требовали мощных стен и колонн.</a:t>
            </a:r>
          </a:p>
          <a:p>
            <a:pPr indent="450000"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Основной мотив интерьера — полуциркульные арки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Рациональная простота конструкции, сложенной из отдельных квадратных ячеек —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травей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46" y="6072206"/>
            <a:ext cx="5072098" cy="48258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Либмургский</a:t>
            </a:r>
            <a:r>
              <a:rPr lang="ru-RU" sz="20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собор, Германия</a:t>
            </a:r>
            <a:endParaRPr lang="ru-RU" sz="2000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upload.wikimedia.org/wikipedia/commons/thumb/6/67/Limburg_Dom_voll_2.JPG/1280px-Limburg_Dom_voll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428604"/>
            <a:ext cx="7429552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877272"/>
            <a:ext cx="5500726" cy="785794"/>
          </a:xfrm>
        </p:spPr>
        <p:txBody>
          <a:bodyPr>
            <a:normAutofit/>
          </a:bodyPr>
          <a:lstStyle/>
          <a:p>
            <a:r>
              <a:rPr lang="ru-RU" sz="16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Интерьер романской церкви (Мария-</a:t>
            </a:r>
            <a:r>
              <a:rPr lang="ru-RU" sz="16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Лаах</a:t>
            </a:r>
            <a:r>
              <a:rPr lang="ru-RU" sz="1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800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928670"/>
            <a:ext cx="4500594" cy="476886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	Интерьер романского храма был мрачным, в нем господствовали простые строгие ритмы: гладкие плоскости стен, однообразные ряды столбов и полукруглых арок, подпирающих свод. Внутреннее пространство храма и его внешний облик точно соответствовали друг другу. Как снаружи, так и внутри — ясность членений массивных форм, суровая непроницаемость толстых стен, те же строгие соотношения вертикалей и горизонталей, то же нарастание ввысь каменной громады с ее выступами и полуциркульными арками. </a:t>
            </a:r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Романский стиль, Романская архитекту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642918"/>
            <a:ext cx="3700469" cy="5340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6303977"/>
            <a:ext cx="5572164" cy="5540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Церковь </a:t>
            </a:r>
            <a:r>
              <a:rPr lang="ru-RU" sz="20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Нотр-Дам-ля-Гранд</a:t>
            </a:r>
            <a:r>
              <a:rPr lang="ru-RU" sz="20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Франция</a:t>
            </a:r>
            <a:endParaRPr lang="ru-RU" sz="2000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58" name="Picture 2" descr="https://upload.wikimedia.org/wikipedia/commons/thumb/9/98/PoitiersEglise_Notre_Dame.JPG/1024px-PoitiersEglise_Notre_D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42852"/>
            <a:ext cx="6715172" cy="60593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7449217</TotalTime>
  <Words>59</Words>
  <Application>Microsoft Office PowerPoint</Application>
  <PresentationFormat>Экран (4:3)</PresentationFormat>
  <Paragraphs>38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Franklin Gothic Book</vt:lpstr>
      <vt:lpstr>Times New Roman</vt:lpstr>
      <vt:lpstr>Wingdings</vt:lpstr>
      <vt:lpstr>Wingdings 2</vt:lpstr>
      <vt:lpstr>Техническая</vt:lpstr>
      <vt:lpstr>Романский стиль  и готика</vt:lpstr>
      <vt:lpstr>Романский стиль</vt:lpstr>
      <vt:lpstr> Главная роль в романском стиле отводилась суровой крепостной архитектуре: монастырским комплексам, церквям, замкам. </vt:lpstr>
      <vt:lpstr>Презентация PowerPoint</vt:lpstr>
      <vt:lpstr> Для романских построек характерно сочетание ясного архитектурного силуэта и лаконичности наружной отделки — здание всегда гармонично вписывалось в окружающую природу, и поэтому выглядело особенно прочным и основательным.</vt:lpstr>
      <vt:lpstr>Особенности архитектуры романского собора</vt:lpstr>
      <vt:lpstr>Презентация PowerPoint</vt:lpstr>
      <vt:lpstr>Интерьер романской церкви (Мария-Лаах)</vt:lpstr>
      <vt:lpstr>Презентация PowerPoint</vt:lpstr>
      <vt:lpstr>Презентация PowerPoint</vt:lpstr>
      <vt:lpstr>Презентация PowerPoint</vt:lpstr>
      <vt:lpstr>Готика</vt:lpstr>
      <vt:lpstr>Собор Парижской Богоматери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Романский стиль и готика</dc:title>
  <dc:creator>Юлиана</dc:creator>
  <cp:lastModifiedBy>OE</cp:lastModifiedBy>
  <cp:revision>20</cp:revision>
  <dcterms:created xsi:type="dcterms:W3CDTF">2000-12-31T21:06:00Z</dcterms:created>
  <dcterms:modified xsi:type="dcterms:W3CDTF">2017-09-15T08:12:35Z</dcterms:modified>
</cp:coreProperties>
</file>