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3"/>
  </p:notesMasterIdLst>
  <p:sldIdLst>
    <p:sldId id="277" r:id="rId3"/>
    <p:sldId id="258" r:id="rId4"/>
    <p:sldId id="306" r:id="rId5"/>
    <p:sldId id="260" r:id="rId6"/>
    <p:sldId id="307" r:id="rId7"/>
    <p:sldId id="308" r:id="rId8"/>
    <p:sldId id="261" r:id="rId9"/>
    <p:sldId id="309" r:id="rId10"/>
    <p:sldId id="305" r:id="rId11"/>
    <p:sldId id="31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Введение" id="{CB6BBEF7-9717-4733-A929-535518E6EBF6}">
          <p14:sldIdLst>
            <p14:sldId id="277"/>
            <p14:sldId id="258"/>
            <p14:sldId id="306"/>
          </p14:sldIdLst>
        </p14:section>
        <p14:section name="Разработка презентации" id="{16378913-E5ED-4281-BAF5-F1F938CB0BED}">
          <p14:sldIdLst>
            <p14:sldId id="260"/>
            <p14:sldId id="307"/>
            <p14:sldId id="308"/>
            <p14:sldId id="261"/>
            <p14:sldId id="309"/>
          </p14:sldIdLst>
        </p14:section>
        <p14:section name="Улучшение презентации" id="{E2D565D1-BA5E-44E6-A40E-50A644912248}">
          <p14:sldIdLst>
            <p14:sldId id="305"/>
            <p14:sldId id="280"/>
            <p14:sldId id="31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1"/>
    </p:ext>
    <p:ext uri="{D31A062A-798A-4329-ABDD-BBA856620510}">
      <p14:defaultImageDpi xmlns:p14="http://schemas.microsoft.com/office/powerpoint/2010/main" xmlns="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62" autoAdjust="0"/>
    <p:restoredTop sz="92895" autoAdjust="0"/>
  </p:normalViewPr>
  <p:slideViewPr>
    <p:cSldViewPr>
      <p:cViewPr>
        <p:scale>
          <a:sx n="70" d="100"/>
          <a:sy n="70" d="100"/>
        </p:scale>
        <p:origin x="-1386" y="-2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ru-RU"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ru-RU" sz="1200"/>
            </a:lvl1pPr>
          </a:lstStyle>
          <a:p>
            <a:fld id="{00F830A1-3891-4B82-A120-081866556DA0}" type="datetimeFigureOut">
              <a:rPr/>
              <a:pPr/>
              <a:t>12/17/2009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ru-RU"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ru-RU" sz="1200"/>
            </a:lvl1pPr>
          </a:lstStyle>
          <a:p>
            <a:fld id="{58CC9574-A819-4FE4-99A7-1E27AD09ADC2}" type="slidenum">
              <a:rPr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5903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C9574-A819-4FE4-99A7-1E27AD09ADC2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C9574-A819-4FE4-99A7-1E27AD09ADC2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ru-RU" smtClean="0">
                <a:solidFill>
                  <a:prstClr val="black"/>
                </a:solidFill>
              </a:rPr>
              <a:pPr/>
              <a:t>4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ru-RU" smtClean="0">
                <a:solidFill>
                  <a:prstClr val="black"/>
                </a:solidFill>
              </a:rPr>
              <a:pPr/>
              <a:t>5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ru-RU" smtClean="0">
                <a:solidFill>
                  <a:prstClr val="black"/>
                </a:solidFill>
              </a:rPr>
              <a:pPr/>
              <a:t>6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ru-RU" smtClean="0">
                <a:solidFill>
                  <a:prstClr val="black"/>
                </a:solidFill>
              </a:rPr>
              <a:pPr/>
              <a:t>7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ru-RU" smtClean="0">
                <a:solidFill>
                  <a:prstClr val="black"/>
                </a:solidFill>
              </a:rPr>
              <a:pPr/>
              <a:t>8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ru-RU" smtClean="0">
                <a:solidFill>
                  <a:prstClr val="black"/>
                </a:solidFill>
              </a:rPr>
              <a:pPr/>
              <a:t>9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548" y="20547"/>
            <a:ext cx="3498527" cy="28253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03486" y="20548"/>
            <a:ext cx="5624418" cy="28254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923" y="2818500"/>
            <a:ext cx="7668994" cy="22962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62119" y="2819400"/>
            <a:ext cx="1461333" cy="2293850"/>
          </a:xfrm>
          <a:prstGeom prst="rect">
            <a:avLst/>
          </a:prstGeom>
        </p:spPr>
      </p:pic>
      <p:pic>
        <p:nvPicPr>
          <p:cNvPr id="11" name="Picture 10"/>
          <p:cNvPicPr>
            <a:picLocks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548" y="5089818"/>
            <a:ext cx="9098280" cy="1737360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8755230" y="2469776"/>
            <a:ext cx="304800" cy="152400"/>
          </a:xfrm>
          <a:prstGeom prst="rect">
            <a:avLst/>
          </a:prstGeom>
          <a:solidFill>
            <a:srgbClr val="F274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ru-RU">
              <a:solidFill>
                <a:srgbClr val="F47F28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/>
              <a:pPr/>
              <a:t>12/17/2009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bg1"/>
                </a:solidFill>
              </a:defRPr>
            </a:lvl1pPr>
          </a:lstStyle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/>
              <a:pPr/>
              <a:t>‹#›</a:t>
            </a:fld>
            <a:endParaRPr kumimoji="0" lang="ru-RU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3581400" y="1295400"/>
            <a:ext cx="5105400" cy="1416269"/>
          </a:xfrm>
        </p:spPr>
        <p:txBody>
          <a:bodyPr anchor="b">
            <a:normAutofit/>
          </a:bodyPr>
          <a:lstStyle>
            <a:lvl1pPr algn="r" eaLnBrk="1" latinLnBrk="0" hangingPunct="1">
              <a:buNone/>
              <a:defRPr kumimoji="0" lang="ru-RU"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 lvl="0"/>
            <a:r>
              <a:rPr kumimoji="0" lang="ru-RU"/>
              <a:t>Образец подзаголовка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344" y="4114800"/>
            <a:ext cx="7315200" cy="914400"/>
          </a:xfrm>
        </p:spPr>
        <p:txBody>
          <a:bodyPr anchor="b" anchorCtr="0">
            <a:normAutofit/>
          </a:bodyPr>
          <a:lstStyle>
            <a:lvl1pPr marL="0" indent="0" eaLnBrk="1" latinLnBrk="0" hangingPunct="1">
              <a:defRPr kumimoji="0" lang="ru-RU" sz="3600" b="1" kern="12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342900" lvl="0" indent="-342900" algn="l" defTabSz="914400" eaLnBrk="1" latinLnBrk="0" hangingPunct="1"/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build="p">
        <p:tmplLst>
          <p:tmpl lvl="1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лип мультимедиа с подписью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/>
              <a:pPr/>
              <a:t>12/17/2009</a:t>
            </a:fld>
            <a:endParaRPr kumimoji="0"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bg1"/>
                </a:solidFill>
              </a:defRPr>
            </a:lvl1pPr>
          </a:lstStyle>
          <a:p>
            <a:endParaRPr kumimoji="0"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/>
              <a:pPr/>
              <a:t>‹#›</a:t>
            </a:fld>
            <a:endParaRPr kumimoji="0" lang="ru-RU"/>
          </a:p>
        </p:txBody>
      </p:sp>
      <p:sp>
        <p:nvSpPr>
          <p:cNvPr id="6" name="Rectangle 5"/>
          <p:cNvSpPr/>
          <p:nvPr userDrawn="1"/>
        </p:nvSpPr>
        <p:spPr>
          <a:xfrm>
            <a:off x="595263" y="4800600"/>
            <a:ext cx="4873752" cy="685800"/>
          </a:xfrm>
          <a:prstGeom prst="rect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ru-RU" b="1">
              <a:latin typeface="Georgia" pitchFamily="18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6552" y="4800600"/>
            <a:ext cx="4809244" cy="566738"/>
          </a:xfrm>
        </p:spPr>
        <p:txBody>
          <a:bodyPr anchor="b">
            <a:normAutofit/>
          </a:bodyPr>
          <a:lstStyle>
            <a:lvl1pPr algn="ctr" eaLnBrk="1" latinLnBrk="0" hangingPunct="1">
              <a:defRPr kumimoji="0" lang="ru-RU" sz="1800" b="0" i="1">
                <a:solidFill>
                  <a:schemeClr val="bg1">
                    <a:lumMod val="85000"/>
                  </a:schemeClr>
                </a:solidFill>
                <a:latin typeface="Georgia" pitchFamily="18" charset="0"/>
              </a:defRPr>
            </a:lvl1pPr>
          </a:lstStyle>
          <a:p>
            <a:pPr eaLnBrk="1" latinLnBrk="0" hangingPunct="1"/>
            <a:endParaRPr/>
          </a:p>
        </p:txBody>
      </p:sp>
      <p:sp>
        <p:nvSpPr>
          <p:cNvPr id="9" name="Media Placeholder 8"/>
          <p:cNvSpPr>
            <a:spLocks noGrp="1"/>
          </p:cNvSpPr>
          <p:nvPr>
            <p:ph type="media" sz="quarter" idx="13"/>
          </p:nvPr>
        </p:nvSpPr>
        <p:spPr>
          <a:xfrm>
            <a:off x="587022" y="838200"/>
            <a:ext cx="4873752" cy="3812822"/>
          </a:xfrm>
        </p:spPr>
        <p:txBody>
          <a:bodyPr/>
          <a:lstStyle>
            <a:lvl1pPr eaLnBrk="1" latinLnBrk="0" hangingPunct="1">
              <a:buNone/>
              <a:defRPr kumimoji="0" lang="ru-RU"/>
            </a:lvl1pPr>
          </a:lstStyle>
          <a:p>
            <a:pPr eaLnBrk="1" latinLnBrk="0" hangingPunct="1"/>
            <a:endParaRPr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5776863" y="838200"/>
            <a:ext cx="2819400" cy="4636911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ru-RU" sz="2400">
                <a:solidFill>
                  <a:schemeClr val="bg1"/>
                </a:solidFill>
              </a:defRPr>
            </a:lvl1pPr>
          </a:lstStyle>
          <a:p>
            <a:pPr lvl="0" eaLnBrk="1" latinLnBrk="0" hangingPunct="1"/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792800" y="4800600"/>
            <a:ext cx="5500800" cy="685800"/>
          </a:xfrm>
          <a:prstGeom prst="rect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ru-RU" b="1">
              <a:latin typeface="Georgia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ctr" eaLnBrk="1" latinLnBrk="0" hangingPunct="1">
              <a:defRPr kumimoji="0" lang="ru-RU" sz="1800" b="0" i="1">
                <a:solidFill>
                  <a:schemeClr val="bg1">
                    <a:lumMod val="85000"/>
                  </a:schemeClr>
                </a:solidFill>
                <a:latin typeface="Georgia" pitchFamily="18" charset="0"/>
              </a:defRPr>
            </a:lvl1pPr>
          </a:lstStyle>
          <a:p>
            <a:pPr eaLnBrk="1" latinLnBrk="0" hangingPunct="1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eaLnBrk="1" latinLnBrk="0" hangingPunct="1">
              <a:buNone/>
              <a:defRPr kumimoji="0" lang="ru-RU" sz="3200"/>
            </a:lvl1pPr>
            <a:lvl2pPr marL="457200" indent="0" eaLnBrk="1" latinLnBrk="0" hangingPunct="1">
              <a:buNone/>
              <a:defRPr kumimoji="0" lang="ru-RU" sz="2800"/>
            </a:lvl2pPr>
            <a:lvl3pPr marL="914400" indent="0" eaLnBrk="1" latinLnBrk="0" hangingPunct="1">
              <a:buNone/>
              <a:defRPr kumimoji="0" lang="ru-RU" sz="2400"/>
            </a:lvl3pPr>
            <a:lvl4pPr marL="1371600" indent="0" eaLnBrk="1" latinLnBrk="0" hangingPunct="1">
              <a:buNone/>
              <a:defRPr kumimoji="0" lang="ru-RU" sz="2000"/>
            </a:lvl4pPr>
            <a:lvl5pPr marL="1828800" indent="0" eaLnBrk="1" latinLnBrk="0" hangingPunct="1">
              <a:buNone/>
              <a:defRPr kumimoji="0" lang="ru-RU" sz="2000"/>
            </a:lvl5pPr>
            <a:lvl6pPr marL="2286000" indent="0" eaLnBrk="1" latinLnBrk="0" hangingPunct="1">
              <a:buNone/>
              <a:defRPr kumimoji="0" lang="ru-RU" sz="2000"/>
            </a:lvl6pPr>
            <a:lvl7pPr marL="2743200" indent="0" eaLnBrk="1" latinLnBrk="0" hangingPunct="1">
              <a:buNone/>
              <a:defRPr kumimoji="0" lang="ru-RU" sz="2000"/>
            </a:lvl7pPr>
            <a:lvl8pPr marL="3200400" indent="0" eaLnBrk="1" latinLnBrk="0" hangingPunct="1">
              <a:buNone/>
              <a:defRPr kumimoji="0" lang="ru-RU" sz="2000"/>
            </a:lvl8pPr>
            <a:lvl9pPr marL="3657600" indent="0" eaLnBrk="1" latinLnBrk="0" hangingPunct="1">
              <a:buNone/>
              <a:defRPr kumimoji="0" lang="ru-RU" sz="2000"/>
            </a:lvl9pPr>
          </a:lstStyle>
          <a:p>
            <a:pPr eaLnBrk="1" latinLnBrk="0" hangingPunct="1"/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62600"/>
            <a:ext cx="5486400" cy="609600"/>
          </a:xfrm>
        </p:spPr>
        <p:txBody>
          <a:bodyPr/>
          <a:lstStyle>
            <a:lvl1pPr marL="0" indent="0" algn="ctr" eaLnBrk="1" latinLnBrk="0" hangingPunct="1">
              <a:buNone/>
              <a:defRPr kumimoji="0" lang="ru-RU" sz="1400"/>
            </a:lvl1pPr>
            <a:lvl2pPr marL="457200" indent="0" eaLnBrk="1" latinLnBrk="0" hangingPunct="1">
              <a:buNone/>
              <a:defRPr kumimoji="0" lang="ru-RU" sz="1200"/>
            </a:lvl2pPr>
            <a:lvl3pPr marL="914400" indent="0" eaLnBrk="1" latinLnBrk="0" hangingPunct="1">
              <a:buNone/>
              <a:defRPr kumimoji="0" lang="ru-RU" sz="1000"/>
            </a:lvl3pPr>
            <a:lvl4pPr marL="1371600" indent="0" eaLnBrk="1" latinLnBrk="0" hangingPunct="1">
              <a:buNone/>
              <a:defRPr kumimoji="0" lang="ru-RU" sz="900"/>
            </a:lvl4pPr>
            <a:lvl5pPr marL="1828800" indent="0" eaLnBrk="1" latinLnBrk="0" hangingPunct="1">
              <a:buNone/>
              <a:defRPr kumimoji="0" lang="ru-RU" sz="900"/>
            </a:lvl5pPr>
            <a:lvl6pPr marL="2286000" indent="0" eaLnBrk="1" latinLnBrk="0" hangingPunct="1">
              <a:buNone/>
              <a:defRPr kumimoji="0" lang="ru-RU" sz="900"/>
            </a:lvl6pPr>
            <a:lvl7pPr marL="2743200" indent="0" eaLnBrk="1" latinLnBrk="0" hangingPunct="1">
              <a:buNone/>
              <a:defRPr kumimoji="0" lang="ru-RU" sz="900"/>
            </a:lvl7pPr>
            <a:lvl8pPr marL="3200400" indent="0" eaLnBrk="1" latinLnBrk="0" hangingPunct="1">
              <a:buNone/>
              <a:defRPr kumimoji="0" lang="ru-RU" sz="900"/>
            </a:lvl8pPr>
            <a:lvl9pPr marL="3657600" indent="0" eaLnBrk="1" latinLnBrk="0" hangingPunct="1">
              <a:buNone/>
              <a:defRPr kumimoji="0" lang="ru-RU" sz="900"/>
            </a:lvl9pPr>
          </a:lstStyle>
          <a:p>
            <a:pPr lvl="0" eaLnBrk="1" latinLnBrk="0" hangingPunct="1"/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/>
              <a:pPr/>
              <a:t>12/17/2009</a:t>
            </a:fld>
            <a:endParaRPr kumimoji="0"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bg1"/>
                </a:solidFill>
              </a:defRPr>
            </a:lvl1pPr>
          </a:lstStyle>
          <a:p>
            <a:endParaRPr kumimoji="0"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/>
              <a:pPr/>
              <a:t>‹#›</a:t>
            </a:fld>
            <a:endParaRPr kumimoji="0"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и вертикальный текст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rPr/>
              <a:pPr/>
              <a:t>12/17/2009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/>
              <a:pPr/>
              <a:t>‹#›</a:t>
            </a:fld>
            <a:endParaRPr kumimoji="0" lang="ru-RU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0" y="414867"/>
            <a:ext cx="5029200" cy="457200"/>
          </a:xfrm>
          <a:solidFill>
            <a:schemeClr val="tx1">
              <a:lumMod val="50000"/>
              <a:lumOff val="50000"/>
            </a:schemeClr>
          </a:solidFill>
        </p:spPr>
        <p:txBody>
          <a:bodyPr>
            <a:normAutofit/>
          </a:bodyPr>
          <a:lstStyle>
            <a:lvl1pPr algn="l" eaLnBrk="1" latinLnBrk="0" hangingPunct="1">
              <a:defRPr kumimoji="0" lang="ru-RU" sz="280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    Образец заголовка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715000" y="274638"/>
            <a:ext cx="2057400" cy="5851525"/>
          </a:xfrm>
        </p:spPr>
        <p:txBody>
          <a:bodyPr vert="eaVert"/>
          <a:lstStyle/>
          <a:p>
            <a:pPr eaLnBrk="1" latinLnBrk="0" hangingPunct="1"/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105400" cy="5851525"/>
          </a:xfrm>
        </p:spPr>
        <p:txBody>
          <a:bodyPr vert="eaVert"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258050E-B668-4FA7-85AD-C750C80A6E9B}" type="datetimeFigureOut">
              <a:rPr/>
              <a:pPr/>
              <a:t>12/17/2009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rPr/>
              <a:pPr/>
              <a:t>‹#›</a:t>
            </a:fld>
            <a:endParaRPr kumimoji="0"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Пусто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530" y="5867400"/>
            <a:ext cx="9144000" cy="105369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934E2-BBB6-4D34-BB01-078E9AA25260}" type="datetimeFigureOut">
              <a:rPr/>
              <a:pPr/>
              <a:t>12/17/2009</a:t>
            </a:fld>
            <a:endParaRPr kumimoji="0"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20FCD-5F4C-4989-BE05-0A8208BCBC21}" type="slidenum">
              <a:rPr/>
              <a:pPr/>
              <a:t>‹#›</a:t>
            </a:fld>
            <a:endParaRPr kumimoji="0"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1992354"/>
            <a:ext cx="5867400" cy="1970046"/>
          </a:xfrm>
        </p:spPr>
        <p:txBody>
          <a:bodyPr anchor="ctr">
            <a:normAutofit/>
          </a:bodyPr>
          <a:lstStyle>
            <a:lvl1pPr algn="l" eaLnBrk="1" latinLnBrk="0" hangingPunct="1">
              <a:defRPr kumimoji="0" lang="ru-RU" sz="3000" b="1" cap="all"/>
            </a:lvl1pPr>
          </a:lstStyle>
          <a:p>
            <a:pPr eaLnBrk="1" latinLnBrk="0" hangingPunct="1"/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5105400"/>
            <a:ext cx="8229601" cy="375787"/>
          </a:xfrm>
        </p:spPr>
        <p:txBody>
          <a:bodyPr anchor="b">
            <a:normAutofit/>
          </a:bodyPr>
          <a:lstStyle>
            <a:lvl1pPr marL="0" indent="0" algn="r" eaLnBrk="1" latinLnBrk="0" hangingPunct="1">
              <a:buNone/>
              <a:defRPr kumimoji="0" lang="ru-RU"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ru-RU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eaLnBrk="1" latinLnBrk="0" hangingPunct="1">
              <a:buNone/>
              <a:defRPr kumimoji="0" lang="ru-RU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eaLnBrk="1" latinLnBrk="0" hangingPunct="1">
              <a:buNone/>
              <a:defRPr kumimoji="0" lang="ru-RU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eaLnBrk="1" latinLnBrk="0" hangingPunct="1">
              <a:buNone/>
              <a:defRPr kumimoji="0" lang="ru-RU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eaLnBrk="1" latinLnBrk="0" hangingPunct="1">
              <a:buNone/>
              <a:defRPr kumimoji="0" lang="ru-RU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eaLnBrk="1" latinLnBrk="0" hangingPunct="1">
              <a:buNone/>
              <a:defRPr kumimoji="0" lang="ru-RU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eaLnBrk="1" latinLnBrk="0" hangingPunct="1">
              <a:buNone/>
              <a:defRPr kumimoji="0" lang="ru-RU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eaLnBrk="1" latinLnBrk="0" hangingPunct="1">
              <a:buNone/>
              <a:defRPr kumimoji="0" lang="ru-RU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rPr/>
              <a:pPr/>
              <a:t>‹#›</a:t>
            </a:fld>
            <a:endParaRPr kumimoji="0" lang="ru-RU"/>
          </a:p>
        </p:txBody>
      </p:sp>
      <p:sp>
        <p:nvSpPr>
          <p:cNvPr id="7" name="Oval 6"/>
          <p:cNvSpPr/>
          <p:nvPr userDrawn="1"/>
        </p:nvSpPr>
        <p:spPr>
          <a:xfrm>
            <a:off x="762000" y="1946209"/>
            <a:ext cx="2057400" cy="2057400"/>
          </a:xfrm>
          <a:prstGeom prst="ellipse">
            <a:avLst/>
          </a:prstGeom>
          <a:gradFill flip="none" rotWithShape="1">
            <a:gsLst>
              <a:gs pos="0">
                <a:srgbClr val="F39C29"/>
              </a:gs>
              <a:gs pos="50000">
                <a:srgbClr val="F7931D"/>
              </a:gs>
              <a:gs pos="100000">
                <a:srgbClr val="FF6600"/>
              </a:gs>
            </a:gsLst>
            <a:path path="circle">
              <a:fillToRect l="50000" t="50000" r="50000" b="50000"/>
            </a:path>
            <a:tileRect/>
          </a:gradFill>
          <a:ln w="82550">
            <a:noFill/>
          </a:ln>
          <a:effectLst>
            <a:outerShdw blurRad="152400" dist="165100" dir="5400000" sx="90000" sy="-19000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ru-RU"/>
              <a:t>             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8686800" y="5265376"/>
            <a:ext cx="457200" cy="96672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ru-RU">
                <a:solidFill>
                  <a:srgbClr val="FF6600"/>
                </a:solidFill>
              </a:rPr>
              <a:t>          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1007328" y="1992354"/>
            <a:ext cx="1583472" cy="1295400"/>
          </a:xfrm>
          <a:prstGeom prst="ellipse">
            <a:avLst/>
          </a:prstGeom>
          <a:gradFill flip="none" rotWithShape="1">
            <a:gsLst>
              <a:gs pos="63000">
                <a:schemeClr val="bg1">
                  <a:alpha val="7000"/>
                </a:schemeClr>
              </a:gs>
              <a:gs pos="72000">
                <a:schemeClr val="bg1">
                  <a:alpha val="15000"/>
                </a:schemeClr>
              </a:gs>
              <a:gs pos="91000">
                <a:schemeClr val="bg1">
                  <a:alpha val="28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ru-RU"/>
              <a:t>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530" y="5867400"/>
            <a:ext cx="9144000" cy="10536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180" y="76200"/>
            <a:ext cx="8403020" cy="685800"/>
          </a:xfrm>
        </p:spPr>
        <p:txBody>
          <a:bodyPr anchor="ctr" anchorCtr="0">
            <a:normAutofit/>
          </a:bodyPr>
          <a:lstStyle>
            <a:lvl1pPr algn="l" eaLnBrk="1" latinLnBrk="0" hangingPunct="1">
              <a:defRPr kumimoji="0" lang="ru-RU" sz="3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eaLnBrk="1" latinLnBrk="0" hangingPunct="1"/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eaLnBrk="1" latinLnBrk="0" hangingPunct="1">
              <a:defRPr kumimoji="0"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eaLnBrk="1" latinLnBrk="0" hangingPunct="1">
              <a:defRPr kumimoji="0"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eaLnBrk="1" latinLnBrk="0" hangingPunct="1">
              <a:defRPr kumimoji="0"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eaLnBrk="1" latinLnBrk="0" hangingPunct="1">
              <a:defRPr kumimoji="0"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258050E-B668-4FA7-85AD-C750C80A6E9B}" type="datetimeFigureOut">
              <a:rPr/>
              <a:pPr/>
              <a:t>12/17/2009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rPr/>
              <a:pPr/>
              <a:t>‹#›</a:t>
            </a:fld>
            <a:endParaRPr kumimoji="0"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: выделение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258050E-B668-4FA7-85AD-C750C80A6E9B}" type="datetimeFigureOut">
              <a:rPr/>
              <a:pPr/>
              <a:t>12/17/2009</a:t>
            </a:fld>
            <a:endParaRPr kumimoji="0"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kumimoji="0"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rPr/>
              <a:pPr/>
              <a:t>‹#›</a:t>
            </a:fld>
            <a:endParaRPr kumimoji="0" lang="ru-RU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 eaLnBrk="1" latinLnBrk="0" hangingPunct="1">
              <a:defRPr kumimoji="0"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eaLnBrk="1" latinLnBrk="0" hangingPunct="1">
              <a:defRPr kumimoji="0"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eaLnBrk="1" latinLnBrk="0" hangingPunct="1">
              <a:defRPr kumimoji="0"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eaLnBrk="1" latinLnBrk="0" hangingPunct="1">
              <a:defRPr kumimoji="0"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eaLnBrk="1" latinLnBrk="0" hangingPunct="1">
              <a:defRPr kumimoji="0"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1"/>
            <a:ext cx="7068015" cy="838200"/>
          </a:xfrm>
        </p:spPr>
        <p:txBody>
          <a:bodyPr anchor="b">
            <a:normAutofit/>
          </a:bodyPr>
          <a:lstStyle>
            <a:lvl1pPr algn="l" eaLnBrk="1" latinLnBrk="0" hangingPunct="1">
              <a:defRPr kumimoji="0" lang="ru-RU" sz="2800">
                <a:solidFill>
                  <a:schemeClr val="bg1"/>
                </a:solidFill>
              </a:defRPr>
            </a:lvl1pPr>
          </a:lstStyle>
          <a:p>
            <a:pPr eaLnBrk="1" latinLnBrk="0" hangingPunct="1"/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2"/>
            <a:ext cx="4038600" cy="3971455"/>
          </a:xfrm>
        </p:spPr>
        <p:txBody>
          <a:bodyPr/>
          <a:lstStyle>
            <a:lvl1pPr eaLnBrk="1" latinLnBrk="0" hangingPunct="1">
              <a:defRPr kumimoji="0" lang="ru-RU" sz="2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eaLnBrk="1" latinLnBrk="0" hangingPunct="1">
              <a:defRPr kumimoji="0" lang="ru-RU"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eaLnBrk="1" latinLnBrk="0" hangingPunct="1">
              <a:defRPr kumimoji="0" lang="ru-RU"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eaLnBrk="1" latinLnBrk="0" hangingPunct="1">
              <a:defRPr kumimoji="0" lang="ru-RU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eaLnBrk="1" latinLnBrk="0" hangingPunct="1">
              <a:defRPr kumimoji="0" lang="ru-RU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  <a:lvl6pPr eaLnBrk="1" latinLnBrk="0" hangingPunct="1">
              <a:defRPr kumimoji="0" lang="ru-RU" sz="1800"/>
            </a:lvl6pPr>
            <a:lvl7pPr eaLnBrk="1" latinLnBrk="0" hangingPunct="1">
              <a:defRPr kumimoji="0" lang="ru-RU" sz="1800"/>
            </a:lvl7pPr>
            <a:lvl8pPr eaLnBrk="1" latinLnBrk="0" hangingPunct="1">
              <a:defRPr kumimoji="0" lang="ru-RU" sz="1800"/>
            </a:lvl8pPr>
            <a:lvl9pPr eaLnBrk="1" latinLnBrk="0" hangingPunct="1">
              <a:defRPr kumimoji="0" lang="ru-RU" sz="1800"/>
            </a:lvl9pPr>
          </a:lstStyle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3971454"/>
          </a:xfrm>
        </p:spPr>
        <p:txBody>
          <a:bodyPr/>
          <a:lstStyle>
            <a:lvl1pPr eaLnBrk="1" latinLnBrk="0" hangingPunct="1">
              <a:defRPr kumimoji="0" lang="ru-RU" sz="2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eaLnBrk="1" latinLnBrk="0" hangingPunct="1">
              <a:defRPr kumimoji="0" lang="ru-RU"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eaLnBrk="1" latinLnBrk="0" hangingPunct="1">
              <a:defRPr kumimoji="0" lang="ru-RU"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eaLnBrk="1" latinLnBrk="0" hangingPunct="1">
              <a:defRPr kumimoji="0" lang="ru-RU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eaLnBrk="1" latinLnBrk="0" hangingPunct="1">
              <a:defRPr kumimoji="0" lang="ru-RU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  <a:lvl6pPr eaLnBrk="1" latinLnBrk="0" hangingPunct="1">
              <a:defRPr kumimoji="0" lang="ru-RU" sz="1800"/>
            </a:lvl6pPr>
            <a:lvl7pPr eaLnBrk="1" latinLnBrk="0" hangingPunct="1">
              <a:defRPr kumimoji="0" lang="ru-RU" sz="1800"/>
            </a:lvl7pPr>
            <a:lvl8pPr eaLnBrk="1" latinLnBrk="0" hangingPunct="1">
              <a:defRPr kumimoji="0" lang="ru-RU" sz="1800"/>
            </a:lvl8pPr>
            <a:lvl9pPr eaLnBrk="1" latinLnBrk="0" hangingPunct="1">
              <a:defRPr kumimoji="0" lang="ru-RU" sz="1800"/>
            </a:lvl9pPr>
          </a:lstStyle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rPr/>
              <a:pPr/>
              <a:t>12/17/2009</a:t>
            </a:fld>
            <a:endParaRPr kumimoji="0"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/>
              <a:pPr/>
              <a:t>‹#›</a:t>
            </a:fld>
            <a:endParaRPr kumimoji="0"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/>
              <a:pPr/>
              <a:t>12/17/2009</a:t>
            </a:fld>
            <a:endParaRPr kumimoji="0"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bg1"/>
                </a:solidFill>
              </a:defRPr>
            </a:lvl1pPr>
          </a:lstStyle>
          <a:p>
            <a:endParaRPr kumimoji="0"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/>
              <a:pPr/>
              <a:t>‹#›</a:t>
            </a:fld>
            <a:endParaRPr kumimoji="0" lang="ru-RU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762000"/>
            <a:ext cx="2445488" cy="22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4400" y="2077200"/>
            <a:ext cx="7010400" cy="1143000"/>
          </a:xfrm>
        </p:spPr>
        <p:txBody>
          <a:bodyPr/>
          <a:lstStyle>
            <a:lvl1pPr algn="l" eaLnBrk="1" latinLnBrk="0" hangingPunct="1">
              <a:defRPr kumimoji="0" lang="ru-RU"/>
            </a:lvl1pPr>
          </a:lstStyle>
          <a:p>
            <a:pPr eaLnBrk="1" latinLnBrk="0" hangingPunct="1"/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олько заголовок: выделение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rPr/>
              <a:pPr/>
              <a:t>12/17/2009</a:t>
            </a:fld>
            <a:endParaRPr kumimoji="0"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/>
              <a:pPr/>
              <a:t>‹#›</a:t>
            </a:fld>
            <a:endParaRPr kumimoji="0" lang="ru-RU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290400" y="3081000"/>
            <a:ext cx="8686800" cy="1095600"/>
          </a:xfrm>
        </p:spPr>
        <p:txBody>
          <a:bodyPr>
            <a:normAutofit/>
          </a:bodyPr>
          <a:lstStyle>
            <a:lvl1pPr algn="ctr" eaLnBrk="1" latinLnBrk="0" hangingPunct="1">
              <a:defRPr kumimoji="0" lang="ru-RU" sz="4600" b="1" kern="1200" spc="-150" baseline="0">
                <a:ln>
                  <a:gradFill>
                    <a:gsLst>
                      <a:gs pos="0">
                        <a:schemeClr val="bg1"/>
                      </a:gs>
                      <a:gs pos="50000">
                        <a:schemeClr val="bg1">
                          <a:lumMod val="75000"/>
                        </a:schemeClr>
                      </a:gs>
                    </a:gsLst>
                    <a:lin ang="5400000" scaled="0"/>
                  </a:gradFill>
                </a:ln>
                <a:gradFill>
                  <a:gsLst>
                    <a:gs pos="11000">
                      <a:schemeClr val="bg1">
                        <a:lumMod val="75000"/>
                      </a:schemeClr>
                    </a:gs>
                    <a:gs pos="91000">
                      <a:schemeClr val="bg1"/>
                    </a:gs>
                  </a:gsLst>
                  <a:lin ang="16200000" scaled="1"/>
                </a:gradFill>
                <a:effectLst>
                  <a:outerShdw blurRad="38100" algn="ctr" rotWithShape="0">
                    <a:prstClr val="black">
                      <a:alpha val="25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283952" y="2424752"/>
            <a:ext cx="8694000" cy="639762"/>
          </a:xfrm>
        </p:spPr>
        <p:txBody>
          <a:bodyPr anchor="b">
            <a:normAutofit/>
          </a:bodyPr>
          <a:lstStyle>
            <a:lvl1pPr marL="0" indent="0" algn="ctr" eaLnBrk="1" latinLnBrk="0" hangingPunct="1">
              <a:buNone/>
              <a:defRPr kumimoji="0" lang="ru-RU" sz="2800" kern="1200">
                <a:solidFill>
                  <a:srgbClr val="2E507A">
                    <a:alpha val="81000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 eaLnBrk="1" latinLnBrk="0" hangingPunct="1">
              <a:buNone/>
              <a:defRPr kumimoji="0" lang="ru-RU" sz="2000" b="1"/>
            </a:lvl2pPr>
            <a:lvl3pPr marL="914400" indent="0" eaLnBrk="1" latinLnBrk="0" hangingPunct="1">
              <a:buNone/>
              <a:defRPr kumimoji="0" lang="ru-RU" sz="1800" b="1"/>
            </a:lvl3pPr>
            <a:lvl4pPr marL="1371600" indent="0" eaLnBrk="1" latinLnBrk="0" hangingPunct="1">
              <a:buNone/>
              <a:defRPr kumimoji="0" lang="ru-RU" sz="1600" b="1"/>
            </a:lvl4pPr>
            <a:lvl5pPr marL="1828800" indent="0" eaLnBrk="1" latinLnBrk="0" hangingPunct="1">
              <a:buNone/>
              <a:defRPr kumimoji="0" lang="ru-RU" sz="1600" b="1"/>
            </a:lvl5pPr>
            <a:lvl6pPr marL="2286000" indent="0" eaLnBrk="1" latinLnBrk="0" hangingPunct="1">
              <a:buNone/>
              <a:defRPr kumimoji="0" lang="ru-RU" sz="1600" b="1"/>
            </a:lvl6pPr>
            <a:lvl7pPr marL="2743200" indent="0" eaLnBrk="1" latinLnBrk="0" hangingPunct="1">
              <a:buNone/>
              <a:defRPr kumimoji="0" lang="ru-RU" sz="1600" b="1"/>
            </a:lvl7pPr>
            <a:lvl8pPr marL="3200400" indent="0" eaLnBrk="1" latinLnBrk="0" hangingPunct="1">
              <a:buNone/>
              <a:defRPr kumimoji="0" lang="ru-RU" sz="1600" b="1"/>
            </a:lvl8pPr>
            <a:lvl9pPr marL="3657600" indent="0" eaLnBrk="1" latinLnBrk="0" hangingPunct="1">
              <a:buNone/>
              <a:defRPr kumimoji="0" lang="ru-RU" sz="1600" b="1"/>
            </a:lvl9pPr>
          </a:lstStyle>
          <a:p>
            <a:pPr lvl="0" eaLnBrk="1" latinLnBrk="0" hangingPunct="1"/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с текстом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/>
              <a:pPr/>
              <a:t>12/17/2009</a:t>
            </a:fld>
            <a:endParaRPr kumimoji="0"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bg1"/>
                </a:solidFill>
              </a:defRPr>
            </a:lvl1pPr>
          </a:lstStyle>
          <a:p>
            <a:endParaRPr kumimoji="0"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/>
              <a:pPr/>
              <a:t>‹#›</a:t>
            </a:fld>
            <a:endParaRPr kumimoji="0" lang="ru-RU"/>
          </a:p>
        </p:txBody>
      </p:sp>
      <p:sp>
        <p:nvSpPr>
          <p:cNvPr id="7" name="Rectangle 6"/>
          <p:cNvSpPr/>
          <p:nvPr userDrawn="1"/>
        </p:nvSpPr>
        <p:spPr>
          <a:xfrm>
            <a:off x="0" y="2895600"/>
            <a:ext cx="7543800" cy="2133600"/>
          </a:xfrm>
          <a:prstGeom prst="rect">
            <a:avLst/>
          </a:prstGeom>
          <a:gradFill flip="none" rotWithShape="1">
            <a:gsLst>
              <a:gs pos="63000">
                <a:schemeClr val="tx1">
                  <a:lumMod val="85000"/>
                  <a:lumOff val="15000"/>
                  <a:alpha val="49000"/>
                </a:schemeClr>
              </a:gs>
              <a:gs pos="100000">
                <a:schemeClr val="tx1">
                  <a:lumMod val="95000"/>
                  <a:lumOff val="5000"/>
                  <a:alpha val="5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ru-RU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14867" y="3200400"/>
            <a:ext cx="7010400" cy="1676400"/>
          </a:xfrm>
        </p:spPr>
        <p:txBody>
          <a:bodyPr>
            <a:normAutofit/>
          </a:bodyPr>
          <a:lstStyle>
            <a:lvl1pPr marL="0" algn="l" defTabSz="914400" rtl="0" eaLnBrk="1" latinLnBrk="0" hangingPunct="1">
              <a:defRPr kumimoji="0" lang="ru-RU" sz="4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eaLnBrk="1" latinLnBrk="0" hangingPunct="1"/>
            <a:endParaRPr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4648200" y="664780"/>
            <a:ext cx="4191000" cy="381000"/>
          </a:xfrm>
        </p:spPr>
        <p:txBody>
          <a:bodyPr>
            <a:normAutofit/>
          </a:bodyPr>
          <a:lstStyle>
            <a:lvl1pPr algn="r" eaLnBrk="1" latinLnBrk="0" hangingPunct="1">
              <a:buNone/>
              <a:defRPr kumimoji="0" lang="ru-RU" sz="18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 lvl="0"/>
            <a:r>
              <a:rPr kumimoji="0" lang="ru-RU"/>
              <a:t>Образец подзаголовка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utoUpdateAnimBg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3008313" cy="825500"/>
          </a:xfrm>
        </p:spPr>
        <p:txBody>
          <a:bodyPr anchor="b"/>
          <a:lstStyle>
            <a:lvl1pPr algn="l" eaLnBrk="1" latinLnBrk="0" hangingPunct="1">
              <a:defRPr kumimoji="0" lang="ru-RU" sz="2000" b="1"/>
            </a:lvl1pPr>
          </a:lstStyle>
          <a:p>
            <a:pPr eaLnBrk="1" latinLnBrk="0" hangingPunct="1"/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609600"/>
            <a:ext cx="5111750" cy="5334000"/>
          </a:xfrm>
        </p:spPr>
        <p:txBody>
          <a:bodyPr/>
          <a:lstStyle>
            <a:lvl1pPr eaLnBrk="1" latinLnBrk="0" hangingPunct="1">
              <a:defRPr kumimoji="0" lang="ru-RU" sz="2800">
                <a:solidFill>
                  <a:schemeClr val="bg1"/>
                </a:solidFill>
              </a:defRPr>
            </a:lvl1pPr>
            <a:lvl2pPr eaLnBrk="1" latinLnBrk="0" hangingPunct="1">
              <a:defRPr kumimoji="0" lang="ru-RU" sz="2800">
                <a:solidFill>
                  <a:schemeClr val="bg1"/>
                </a:solidFill>
              </a:defRPr>
            </a:lvl2pPr>
            <a:lvl3pPr eaLnBrk="1" latinLnBrk="0" hangingPunct="1">
              <a:defRPr kumimoji="0" lang="ru-RU" sz="2400">
                <a:solidFill>
                  <a:schemeClr val="bg1"/>
                </a:solidFill>
              </a:defRPr>
            </a:lvl3pPr>
            <a:lvl4pPr eaLnBrk="1" latinLnBrk="0" hangingPunct="1">
              <a:defRPr kumimoji="0" lang="ru-RU" sz="2000">
                <a:solidFill>
                  <a:schemeClr val="bg1"/>
                </a:solidFill>
              </a:defRPr>
            </a:lvl4pPr>
            <a:lvl5pPr eaLnBrk="1" latinLnBrk="0" hangingPunct="1">
              <a:defRPr kumimoji="0" lang="ru-RU" sz="2000">
                <a:solidFill>
                  <a:schemeClr val="bg1"/>
                </a:solidFill>
              </a:defRPr>
            </a:lvl5pPr>
            <a:lvl6pPr eaLnBrk="1" latinLnBrk="0" hangingPunct="1">
              <a:defRPr kumimoji="0" lang="ru-RU" sz="2000"/>
            </a:lvl6pPr>
            <a:lvl7pPr eaLnBrk="1" latinLnBrk="0" hangingPunct="1">
              <a:defRPr kumimoji="0" lang="ru-RU" sz="2000"/>
            </a:lvl7pPr>
            <a:lvl8pPr eaLnBrk="1" latinLnBrk="0" hangingPunct="1">
              <a:defRPr kumimoji="0" lang="ru-RU" sz="2000"/>
            </a:lvl8pPr>
            <a:lvl9pPr eaLnBrk="1" latinLnBrk="0" hangingPunct="1">
              <a:defRPr kumimoji="0" lang="ru-RU" sz="2000"/>
            </a:lvl9pPr>
          </a:lstStyle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435101"/>
            <a:ext cx="3008313" cy="3822699"/>
          </a:xfrm>
        </p:spPr>
        <p:txBody>
          <a:bodyPr/>
          <a:lstStyle>
            <a:lvl1pPr marL="0" indent="0" eaLnBrk="1" latinLnBrk="0" hangingPunct="1">
              <a:buNone/>
              <a:defRPr kumimoji="0" lang="ru-RU"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ru-RU" sz="1200"/>
            </a:lvl2pPr>
            <a:lvl3pPr marL="914400" indent="0" eaLnBrk="1" latinLnBrk="0" hangingPunct="1">
              <a:buNone/>
              <a:defRPr kumimoji="0" lang="ru-RU" sz="1000"/>
            </a:lvl3pPr>
            <a:lvl4pPr marL="1371600" indent="0" eaLnBrk="1" latinLnBrk="0" hangingPunct="1">
              <a:buNone/>
              <a:defRPr kumimoji="0" lang="ru-RU" sz="900"/>
            </a:lvl4pPr>
            <a:lvl5pPr marL="1828800" indent="0" eaLnBrk="1" latinLnBrk="0" hangingPunct="1">
              <a:buNone/>
              <a:defRPr kumimoji="0" lang="ru-RU" sz="900"/>
            </a:lvl5pPr>
            <a:lvl6pPr marL="2286000" indent="0" eaLnBrk="1" latinLnBrk="0" hangingPunct="1">
              <a:buNone/>
              <a:defRPr kumimoji="0" lang="ru-RU" sz="900"/>
            </a:lvl6pPr>
            <a:lvl7pPr marL="2743200" indent="0" eaLnBrk="1" latinLnBrk="0" hangingPunct="1">
              <a:buNone/>
              <a:defRPr kumimoji="0" lang="ru-RU" sz="900"/>
            </a:lvl7pPr>
            <a:lvl8pPr marL="3200400" indent="0" eaLnBrk="1" latinLnBrk="0" hangingPunct="1">
              <a:buNone/>
              <a:defRPr kumimoji="0" lang="ru-RU" sz="900"/>
            </a:lvl8pPr>
            <a:lvl9pPr marL="3657600" indent="0" eaLnBrk="1" latinLnBrk="0" hangingPunct="1">
              <a:buNone/>
              <a:defRPr kumimoji="0" lang="ru-RU" sz="900"/>
            </a:lvl9pPr>
          </a:lstStyle>
          <a:p>
            <a:pPr lvl="0" eaLnBrk="1" latinLnBrk="0" hangingPunct="1"/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/>
              <a:pPr/>
              <a:t>12/17/2009</a:t>
            </a:fld>
            <a:endParaRPr kumimoji="0"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bg1"/>
                </a:solidFill>
              </a:defRPr>
            </a:lvl1pPr>
          </a:lstStyle>
          <a:p>
            <a:endParaRPr kumimoji="0"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/>
              <a:pPr/>
              <a:t>‹#›</a:t>
            </a:fld>
            <a:endParaRPr kumimoji="0"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530" y="5867400"/>
            <a:ext cx="9144000" cy="10536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eaLnBrk="1" latinLnBrk="0" hangingPunct="1"/>
            <a:r>
              <a:rPr kumimoji="0" lang="en-US" smtClean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latinLnBrk="0" hangingPunct="1">
              <a:defRPr kumimoji="0"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8050E-B668-4FA7-85AD-C750C80A6E9B}" type="datetimeFigureOut">
              <a:rPr/>
              <a:pPr/>
              <a:t>12/17/2009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latinLnBrk="0" hangingPunct="1">
              <a:defRPr kumimoji="0"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latinLnBrk="0" hangingPunct="1">
              <a:defRPr kumimoji="0"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D5ECE-8B49-45CD-BE81-EF81920D1969}" type="slidenum">
              <a:rPr/>
              <a:pPr/>
              <a:t>‹#›</a:t>
            </a:fld>
            <a:endParaRPr kumimoji="0"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61" r:id="rId4"/>
    <p:sldLayoutId id="2147483652" r:id="rId5"/>
    <p:sldLayoutId id="2147483654" r:id="rId6"/>
    <p:sldLayoutId id="2147483655" r:id="rId7"/>
    <p:sldLayoutId id="2147483660" r:id="rId8"/>
    <p:sldLayoutId id="2147483656" r:id="rId9"/>
    <p:sldLayoutId id="2147483676" r:id="rId10"/>
    <p:sldLayoutId id="2147483657" r:id="rId11"/>
    <p:sldLayoutId id="2147483658" r:id="rId12"/>
    <p:sldLayoutId id="2147483659" r:id="rId13"/>
    <p:sldLayoutId id="2147483663" r:id="rId1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kumimoji="0" lang="ru-RU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ru-RU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ru-RU"/>
      </a:defPPr>
      <a:lvl1pPr marL="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.xml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2.xml"/><Relationship Id="rId4" Type="http://schemas.openxmlformats.org/officeDocument/2006/relationships/image" Target="../media/image2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6.jpe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35.png"/><Relationship Id="rId5" Type="http://schemas.openxmlformats.org/officeDocument/2006/relationships/image" Target="../media/image9.jpe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3048000"/>
            <a:ext cx="7239000" cy="1828800"/>
          </a:xfrm>
        </p:spPr>
        <p:txBody>
          <a:bodyPr>
            <a:normAutofit/>
          </a:bodyPr>
          <a:lstStyle/>
          <a:p>
            <a:pPr algn="l"/>
            <a:r>
              <a:rPr lang="ru-RU" sz="9600" b="0" dirty="0" smtClean="0">
                <a:solidFill>
                  <a:srgbClr val="7BCF2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Первоцветы</a:t>
            </a:r>
            <a:endParaRPr lang="ru-RU" sz="96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70542"/>
            <a:ext cx="2599618" cy="2496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70542"/>
            <a:ext cx="3429000" cy="2576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9107" y="152400"/>
            <a:ext cx="3604827" cy="2594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7710" y="0"/>
            <a:ext cx="9171709" cy="687878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295400" y="2819400"/>
            <a:ext cx="6248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Спасибо за внимание!</a:t>
            </a:r>
            <a:endParaRPr kumimoji="0" lang="en-US" sz="4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348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14:vortex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381000"/>
            <a:ext cx="7924800" cy="707886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Первоцветы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686800" y="5284486"/>
            <a:ext cx="457200" cy="96672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>
                <a:solidFill>
                  <a:srgbClr val="FF6600"/>
                </a:solidFill>
              </a:rPr>
              <a:t>          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62600" y="974050"/>
            <a:ext cx="3352800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57200" y="1371600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313131"/>
                </a:solidFill>
              </a:rPr>
              <a:t>Приход весны – природное явление, к которому неравнодушны все – от мала до велика. </a:t>
            </a:r>
            <a:endParaRPr lang="ru-RU" sz="2000" dirty="0" smtClean="0">
              <a:solidFill>
                <a:srgbClr val="313131"/>
              </a:solidFill>
            </a:endParaRPr>
          </a:p>
          <a:p>
            <a:r>
              <a:rPr lang="ru-RU" sz="2000" dirty="0" smtClean="0">
                <a:solidFill>
                  <a:srgbClr val="313131"/>
                </a:solidFill>
              </a:rPr>
              <a:t>И</a:t>
            </a:r>
            <a:r>
              <a:rPr lang="ru-RU" sz="2000" dirty="0">
                <a:solidFill>
                  <a:srgbClr val="313131"/>
                </a:solidFill>
              </a:rPr>
              <a:t>, наверное, самое волнующее событие пробуждения природы – появление первоцветов. </a:t>
            </a:r>
            <a:endParaRPr lang="ru-RU" sz="2000" dirty="0" smtClean="0">
              <a:solidFill>
                <a:srgbClr val="313131"/>
              </a:solidFill>
            </a:endParaRPr>
          </a:p>
          <a:p>
            <a:r>
              <a:rPr lang="ru-RU" sz="2000" dirty="0" smtClean="0">
                <a:solidFill>
                  <a:srgbClr val="313131"/>
                </a:solidFill>
              </a:rPr>
              <a:t>Эти </a:t>
            </a:r>
            <a:r>
              <a:rPr lang="ru-RU" sz="2000" dirty="0">
                <a:solidFill>
                  <a:srgbClr val="313131"/>
                </a:solidFill>
              </a:rPr>
              <a:t>чудо - растения распускаются буквально на глазах: еще кое – где лежит снег, степь укрыта прошлогодней пожухлой травой, а на пригорках, в </a:t>
            </a:r>
            <a:r>
              <a:rPr lang="ru-RU" sz="2000" dirty="0" smtClean="0">
                <a:solidFill>
                  <a:srgbClr val="313131"/>
                </a:solidFill>
              </a:rPr>
              <a:t>лесу </a:t>
            </a:r>
            <a:r>
              <a:rPr lang="ru-RU" sz="2000" dirty="0">
                <a:solidFill>
                  <a:srgbClr val="313131"/>
                </a:solidFill>
              </a:rPr>
              <a:t>подставляют весеннему солнцу свои нежные головки подснежники. </a:t>
            </a:r>
            <a:endParaRPr lang="ru-RU" sz="2000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686800" y="5284486"/>
            <a:ext cx="457200" cy="96672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>
                <a:solidFill>
                  <a:srgbClr val="FF6600"/>
                </a:solidFill>
              </a:rPr>
              <a:t>           </a:t>
            </a:r>
          </a:p>
        </p:txBody>
      </p:sp>
      <p:pic>
        <p:nvPicPr>
          <p:cNvPr id="3074" name="Picture 2" descr="Первоцветы, Маленький голубой гиацинт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71644" y="444649"/>
            <a:ext cx="5743756" cy="359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2537" y="415636"/>
            <a:ext cx="3302663" cy="707886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Первоцветы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464" y="1405154"/>
            <a:ext cx="29649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 smtClean="0">
                <a:latin typeface="+mj-lt"/>
              </a:rPr>
              <a:t>Первоцвет </a:t>
            </a:r>
            <a:r>
              <a:rPr lang="ru-RU" sz="2000" dirty="0">
                <a:latin typeface="+mj-lt"/>
              </a:rPr>
              <a:t>– это род растений, относящихся к семейству первоцветных. </a:t>
            </a:r>
            <a:endParaRPr lang="ru-RU" sz="2000" dirty="0" smtClean="0"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4100" y="3048000"/>
            <a:ext cx="279190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>
                <a:solidFill>
                  <a:srgbClr val="262626"/>
                </a:solidFill>
                <a:latin typeface="+mj-lt"/>
              </a:rPr>
              <a:t>В нем насчитывается более 500 видов и все они ранние весенние цветы. </a:t>
            </a:r>
          </a:p>
          <a:p>
            <a:pPr lvl="0"/>
            <a:endParaRPr lang="ru-RU" b="1" dirty="0">
              <a:solidFill>
                <a:srgbClr val="262626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4882" y="4811092"/>
            <a:ext cx="7924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>
                <a:solidFill>
                  <a:srgbClr val="262626"/>
                </a:solidFill>
              </a:rPr>
              <a:t>В народе же первоцветами называют растения, период массового цветения которых приходится на раннюю весну.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910071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073769" y="3685288"/>
            <a:ext cx="4876800" cy="29478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14000"/>
              </a:lnSpc>
            </a:pPr>
            <a:r>
              <a:rPr lang="ru-RU" sz="2000" b="1" dirty="0"/>
              <a:t>Морозник</a:t>
            </a:r>
            <a:r>
              <a:rPr lang="ru-RU" sz="2000" dirty="0"/>
              <a:t>. </a:t>
            </a:r>
            <a:r>
              <a:rPr lang="ru-RU" dirty="0" smtClean="0"/>
              <a:t>Это </a:t>
            </a:r>
            <a:r>
              <a:rPr lang="ru-RU" dirty="0"/>
              <a:t>вечнозеленое </a:t>
            </a:r>
            <a:r>
              <a:rPr lang="ru-RU" dirty="0" smtClean="0"/>
              <a:t>растение. </a:t>
            </a:r>
            <a:r>
              <a:rPr lang="ru-RU" dirty="0"/>
              <a:t>Может зимовать под снегом, не вымерзает даже в самые суровые зимы. Цвести начинает ранней весной, прямо из-под снега появляются цветки, которые сохраняются на растении до полугода. Цветки в зависимости от вида бывают и белыми, и розоватыми, с желтым оттенком, всех оттенков красного и бордового, почти до </a:t>
            </a:r>
            <a:r>
              <a:rPr lang="ru-RU" dirty="0" smtClean="0"/>
              <a:t>черного</a:t>
            </a:r>
            <a:r>
              <a:rPr lang="ru-RU" dirty="0"/>
              <a:t>.</a:t>
            </a:r>
            <a:endParaRPr lang="ru-RU" dirty="0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14800" y="1165859"/>
            <a:ext cx="4876799" cy="24745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14000"/>
              </a:lnSpc>
            </a:pPr>
            <a:r>
              <a:rPr lang="ru-RU" sz="2000" b="1" dirty="0"/>
              <a:t>Подснежник.</a:t>
            </a:r>
            <a:r>
              <a:rPr lang="ru-RU" sz="2000" dirty="0"/>
              <a:t> </a:t>
            </a:r>
            <a:r>
              <a:rPr lang="ru-RU" dirty="0"/>
              <a:t>Этот нежный белый </a:t>
            </a:r>
            <a:r>
              <a:rPr lang="ru-RU" dirty="0" smtClean="0"/>
              <a:t>цветок.</a:t>
            </a:r>
          </a:p>
          <a:p>
            <a:pPr>
              <a:lnSpc>
                <a:spcPct val="114000"/>
              </a:lnSpc>
            </a:pPr>
            <a:r>
              <a:rPr lang="ru-RU" dirty="0" smtClean="0"/>
              <a:t>Он </a:t>
            </a:r>
            <a:r>
              <a:rPr lang="ru-RU" dirty="0"/>
              <a:t>первым появляется на проталинках после зимы и ему не страшны ни весенние заморозки, ни зимние морозы, ни выпавший весной снег. Сначала появляется пара листочков и вслед за ними распускаются белые колокольчики. 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4098" name="Picture 2" descr="http://www.dacha.tv/bs/statty/szmq2fdgekubmzxzn96h/anonce_1/hi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9437" y="1165859"/>
            <a:ext cx="3267075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39437" y="12920"/>
            <a:ext cx="7924800" cy="707886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Первоцветы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+mj-lt"/>
              <a:cs typeface="Arial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621"/>
          <a:stretch/>
        </p:blipFill>
        <p:spPr bwMode="auto">
          <a:xfrm>
            <a:off x="639437" y="4038600"/>
            <a:ext cx="3219450" cy="2594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99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389864" y="3929270"/>
            <a:ext cx="4525536" cy="233737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14000"/>
              </a:lnSpc>
            </a:pPr>
            <a:r>
              <a:rPr lang="ru-RU" b="1" dirty="0"/>
              <a:t>Медуница.</a:t>
            </a:r>
            <a:r>
              <a:rPr lang="ru-RU" sz="1600" dirty="0"/>
              <a:t> Растение очень ценится садоводами за красоту, неприхотливость и ранние сроки цветения. Ранней весной медуница покрывается множеством мелких цветков в форме колокольчиков белого, фиолетового, бледно – голубого, розового, лилового цвета. Нередко на одном растении бывают цветки разных оттенков – розовые </a:t>
            </a:r>
            <a:r>
              <a:rPr lang="ru-RU" sz="1600" dirty="0" smtClean="0"/>
              <a:t>и лиловые. </a:t>
            </a:r>
            <a:endParaRPr lang="ru-RU" sz="1600" dirty="0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26998" y="1165859"/>
            <a:ext cx="4664602" cy="2491742"/>
          </a:xfrm>
          <a:prstGeom prst="rect">
            <a:avLst/>
          </a:prstGeom>
          <a:noFill/>
        </p:spPr>
        <p:txBody>
          <a:bodyPr wrap="square" rtlCol="0">
            <a:normAutofit fontScale="25000" lnSpcReduction="20000"/>
          </a:bodyPr>
          <a:lstStyle/>
          <a:p>
            <a:pPr>
              <a:lnSpc>
                <a:spcPct val="114000"/>
              </a:lnSpc>
            </a:pPr>
            <a:r>
              <a:rPr lang="ru-RU" sz="7200" b="1" dirty="0"/>
              <a:t>Гиацинт.</a:t>
            </a:r>
            <a:r>
              <a:rPr lang="ru-RU" sz="6400" b="1" dirty="0"/>
              <a:t> </a:t>
            </a:r>
            <a:r>
              <a:rPr lang="ru-RU" sz="6400" dirty="0"/>
              <a:t>Распускается одним из первых в саду. </a:t>
            </a:r>
            <a:r>
              <a:rPr lang="ru-RU" sz="6400" dirty="0" smtClean="0"/>
              <a:t>Очень </a:t>
            </a:r>
            <a:r>
              <a:rPr lang="ru-RU" sz="6400" dirty="0"/>
              <a:t>душистые, красивые цветки гиацинта бывают </a:t>
            </a:r>
            <a:r>
              <a:rPr lang="ru-RU" sz="6400" dirty="0" smtClean="0"/>
              <a:t>разных  </a:t>
            </a:r>
            <a:r>
              <a:rPr lang="ru-RU" sz="6400" dirty="0"/>
              <a:t>оттенков </a:t>
            </a:r>
            <a:r>
              <a:rPr lang="ru-RU" sz="6400" dirty="0" smtClean="0"/>
              <a:t>– </a:t>
            </a:r>
            <a:r>
              <a:rPr lang="ru-RU" sz="6400" dirty="0"/>
              <a:t>от белого до темно – фиолетового и даже черного. В самом начале весны </a:t>
            </a:r>
            <a:r>
              <a:rPr lang="ru-RU" sz="6400" dirty="0" smtClean="0"/>
              <a:t>из </a:t>
            </a:r>
            <a:r>
              <a:rPr lang="ru-RU" sz="6400" dirty="0"/>
              <a:t>земли появляются листья гиацинта, как бы свернутые в трубочку. Они постепенно приоткрываются и из них показывается зеленое соцветие, которое быстро приобретает свойственный виду цвет. </a:t>
            </a:r>
            <a:r>
              <a:rPr lang="ru-RU" sz="6400" dirty="0" smtClean="0"/>
              <a:t>В соцветии может </a:t>
            </a:r>
            <a:r>
              <a:rPr lang="ru-RU" sz="6400" dirty="0"/>
              <a:t>быть до </a:t>
            </a:r>
            <a:r>
              <a:rPr lang="ru-RU" sz="6400" dirty="0" smtClean="0"/>
              <a:t>30 </a:t>
            </a:r>
            <a:r>
              <a:rPr lang="ru-RU" sz="6400" dirty="0"/>
              <a:t>цветков.</a:t>
            </a:r>
            <a:r>
              <a:rPr lang="ru-RU" sz="1600" dirty="0"/>
              <a:t/>
            </a:r>
            <a:br>
              <a:rPr lang="ru-RU" sz="1600" dirty="0"/>
            </a:b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9437" y="12920"/>
            <a:ext cx="7924800" cy="707886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Первоцветы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+mj-lt"/>
              <a:cs typeface="Arial" pitchFamily="34" charset="0"/>
            </a:endParaRPr>
          </a:p>
        </p:txBody>
      </p:sp>
      <p:pic>
        <p:nvPicPr>
          <p:cNvPr id="6146" name="Picture 2" descr="http://magicwall.ru/wallpapers/spring-flowers-16_pepemczolz_s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7891" y="1185736"/>
            <a:ext cx="3589222" cy="2243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zdravsite.ru/wp-content/uploads/2011/04/Pulmonaria_officinalis_L.-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7890" y="3929270"/>
            <a:ext cx="3558771" cy="2497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82850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99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886200" y="1165859"/>
            <a:ext cx="5029200" cy="211074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14000"/>
              </a:lnSpc>
            </a:pPr>
            <a:r>
              <a:rPr lang="ru-RU" dirty="0">
                <a:latin typeface="+mj-lt"/>
              </a:rPr>
              <a:t>Это лишь немногие из первоцветов.</a:t>
            </a:r>
            <a:r>
              <a:rPr lang="ru-RU" b="1" dirty="0">
                <a:latin typeface="+mj-lt"/>
              </a:rPr>
              <a:t> </a:t>
            </a:r>
            <a:r>
              <a:rPr lang="ru-RU" b="1" dirty="0" smtClean="0">
                <a:latin typeface="+mj-lt"/>
              </a:rPr>
              <a:t> </a:t>
            </a:r>
          </a:p>
          <a:p>
            <a:pPr>
              <a:lnSpc>
                <a:spcPct val="114000"/>
              </a:lnSpc>
            </a:pPr>
            <a:r>
              <a:rPr lang="ru-RU" b="1" dirty="0" smtClean="0">
                <a:latin typeface="+mj-lt"/>
              </a:rPr>
              <a:t>Примула</a:t>
            </a:r>
            <a:r>
              <a:rPr lang="ru-RU" b="1" dirty="0">
                <a:latin typeface="+mj-lt"/>
              </a:rPr>
              <a:t>, крокус, прострел, нарцисс, цикламен </a:t>
            </a:r>
            <a:r>
              <a:rPr lang="ru-RU" b="1" dirty="0" err="1">
                <a:latin typeface="+mj-lt"/>
              </a:rPr>
              <a:t>косский</a:t>
            </a:r>
            <a:r>
              <a:rPr lang="ru-RU" b="1" dirty="0">
                <a:latin typeface="+mj-lt"/>
              </a:rPr>
              <a:t>, ветреница лютиковая, </a:t>
            </a:r>
            <a:r>
              <a:rPr lang="ru-RU" b="1" dirty="0" err="1">
                <a:latin typeface="+mj-lt"/>
              </a:rPr>
              <a:t>весенник</a:t>
            </a:r>
            <a:r>
              <a:rPr lang="ru-RU" b="1" dirty="0">
                <a:latin typeface="+mj-lt"/>
              </a:rPr>
              <a:t> </a:t>
            </a:r>
            <a:r>
              <a:rPr lang="ru-RU" dirty="0">
                <a:latin typeface="+mj-lt"/>
              </a:rPr>
              <a:t>– все эти растения считаются первоцветами, хотя и относятся к разным семействам.</a:t>
            </a:r>
            <a:endParaRPr lang="ru-RU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9437" y="12920"/>
            <a:ext cx="7924800" cy="707886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Первоцветы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+mj-lt"/>
              <a:cs typeface="Arial" pitchFamily="34" charset="0"/>
            </a:endParaRPr>
          </a:p>
        </p:txBody>
      </p:sp>
      <p:pic>
        <p:nvPicPr>
          <p:cNvPr id="7170" name="Picture 2" descr="http://www.keepflowers.ru/wp-content/uploads/2010/12/Primula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1331557"/>
            <a:ext cx="3048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zzlp.ru/d/208326/d/406123801_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3810000"/>
            <a:ext cx="341947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крокусы, бутоны, фиолетовый, первоцвет, снег, весна, цветы, макро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4038600" y="3762375"/>
            <a:ext cx="4648200" cy="290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132777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99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395715" y="609600"/>
            <a:ext cx="457434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181910"/>
                </a:solidFill>
                <a:latin typeface="Arial"/>
              </a:rPr>
              <a:t>Откуда же берутся на лесных полянах и </a:t>
            </a:r>
            <a:r>
              <a:rPr lang="ru-RU" b="1" dirty="0" smtClean="0">
                <a:solidFill>
                  <a:srgbClr val="181910"/>
                </a:solidFill>
                <a:latin typeface="Arial"/>
              </a:rPr>
              <a:t>опушках эти растения?</a:t>
            </a:r>
          </a:p>
          <a:p>
            <a:endParaRPr lang="ru-RU" dirty="0" smtClean="0">
              <a:solidFill>
                <a:srgbClr val="181910"/>
              </a:solidFill>
              <a:latin typeface="Arial"/>
            </a:endParaRPr>
          </a:p>
          <a:p>
            <a:r>
              <a:rPr lang="ru-RU" dirty="0" smtClean="0">
                <a:solidFill>
                  <a:srgbClr val="181910"/>
                </a:solidFill>
                <a:latin typeface="Arial"/>
              </a:rPr>
              <a:t>В почве содержится большое </a:t>
            </a:r>
            <a:r>
              <a:rPr lang="ru-RU" dirty="0">
                <a:solidFill>
                  <a:srgbClr val="181910"/>
                </a:solidFill>
                <a:latin typeface="Arial"/>
              </a:rPr>
              <a:t>количество </a:t>
            </a:r>
            <a:r>
              <a:rPr lang="ru-RU" b="1" dirty="0">
                <a:solidFill>
                  <a:srgbClr val="181910"/>
                </a:solidFill>
                <a:latin typeface="Arial"/>
              </a:rPr>
              <a:t>корневищ </a:t>
            </a:r>
            <a:r>
              <a:rPr lang="ru-RU" b="1" dirty="0" smtClean="0">
                <a:solidFill>
                  <a:srgbClr val="181910"/>
                </a:solidFill>
                <a:latin typeface="Arial"/>
              </a:rPr>
              <a:t>клубней и луковиц</a:t>
            </a:r>
            <a:r>
              <a:rPr lang="ru-RU" dirty="0" smtClean="0">
                <a:solidFill>
                  <a:srgbClr val="181910"/>
                </a:solidFill>
                <a:latin typeface="Arial"/>
              </a:rPr>
              <a:t>, в виде </a:t>
            </a:r>
            <a:r>
              <a:rPr lang="ru-RU" dirty="0">
                <a:solidFill>
                  <a:srgbClr val="181910"/>
                </a:solidFill>
                <a:latin typeface="Arial"/>
              </a:rPr>
              <a:t>которых и прячутся в это время года в почве наши первоцветы и подснежники</a:t>
            </a:r>
            <a:r>
              <a:rPr lang="ru-RU" dirty="0" smtClean="0">
                <a:solidFill>
                  <a:srgbClr val="181910"/>
                </a:solidFill>
                <a:latin typeface="Arial"/>
              </a:rPr>
              <a:t>.</a:t>
            </a:r>
          </a:p>
          <a:p>
            <a:endParaRPr lang="ru-RU" dirty="0" smtClean="0">
              <a:solidFill>
                <a:srgbClr val="181910"/>
              </a:solidFill>
              <a:latin typeface="Arial"/>
            </a:endParaRPr>
          </a:p>
          <a:p>
            <a:r>
              <a:rPr lang="ru-RU" dirty="0" smtClean="0">
                <a:solidFill>
                  <a:srgbClr val="181910"/>
                </a:solidFill>
                <a:latin typeface="Arial"/>
              </a:rPr>
              <a:t> </a:t>
            </a:r>
            <a:r>
              <a:rPr lang="ru-RU" dirty="0">
                <a:solidFill>
                  <a:srgbClr val="181910"/>
                </a:solidFill>
                <a:latin typeface="Arial"/>
              </a:rPr>
              <a:t>В своих подземных органах весной и в начале лета они успели отложить про запас </a:t>
            </a:r>
            <a:r>
              <a:rPr lang="ru-RU" b="1" dirty="0">
                <a:solidFill>
                  <a:srgbClr val="181910"/>
                </a:solidFill>
                <a:latin typeface="Arial"/>
              </a:rPr>
              <a:t>большое количество питательных веществ</a:t>
            </a:r>
            <a:r>
              <a:rPr lang="ru-RU" dirty="0">
                <a:solidFill>
                  <a:srgbClr val="181910"/>
                </a:solidFill>
                <a:latin typeface="Arial"/>
              </a:rPr>
              <a:t>, главным образом </a:t>
            </a:r>
            <a:r>
              <a:rPr lang="ru-RU" dirty="0" smtClean="0">
                <a:solidFill>
                  <a:srgbClr val="181910"/>
                </a:solidFill>
                <a:latin typeface="Arial"/>
              </a:rPr>
              <a:t>сахаров </a:t>
            </a:r>
            <a:r>
              <a:rPr lang="ru-RU" dirty="0">
                <a:solidFill>
                  <a:srgbClr val="181910"/>
                </a:solidFill>
                <a:latin typeface="Arial"/>
              </a:rPr>
              <a:t>и крахмала. </a:t>
            </a:r>
            <a:endParaRPr lang="ru-RU" dirty="0" smtClean="0">
              <a:solidFill>
                <a:srgbClr val="181910"/>
              </a:solidFill>
              <a:latin typeface="Arial"/>
            </a:endParaRPr>
          </a:p>
          <a:p>
            <a:endParaRPr lang="ru-RU" dirty="0" smtClean="0">
              <a:solidFill>
                <a:srgbClr val="181910"/>
              </a:solidFill>
              <a:latin typeface="Arial"/>
            </a:endParaRPr>
          </a:p>
          <a:p>
            <a:r>
              <a:rPr lang="ru-RU" dirty="0" smtClean="0">
                <a:solidFill>
                  <a:srgbClr val="181910"/>
                </a:solidFill>
                <a:latin typeface="Arial"/>
              </a:rPr>
              <a:t>Все </a:t>
            </a:r>
            <a:r>
              <a:rPr lang="ru-RU" dirty="0">
                <a:solidFill>
                  <a:srgbClr val="181910"/>
                </a:solidFill>
                <a:latin typeface="Arial"/>
              </a:rPr>
              <a:t>эти </a:t>
            </a:r>
            <a:r>
              <a:rPr lang="ru-RU" b="1" dirty="0">
                <a:solidFill>
                  <a:srgbClr val="181910"/>
                </a:solidFill>
                <a:latin typeface="Arial"/>
              </a:rPr>
              <a:t>накопленные запасы </a:t>
            </a:r>
            <a:r>
              <a:rPr lang="ru-RU" b="1" dirty="0" smtClean="0">
                <a:solidFill>
                  <a:srgbClr val="181910"/>
                </a:solidFill>
                <a:latin typeface="Arial"/>
              </a:rPr>
              <a:t>позволяют </a:t>
            </a:r>
            <a:r>
              <a:rPr lang="ru-RU" b="1" dirty="0">
                <a:solidFill>
                  <a:srgbClr val="181910"/>
                </a:solidFill>
                <a:latin typeface="Arial"/>
              </a:rPr>
              <a:t>успешно </a:t>
            </a:r>
            <a:r>
              <a:rPr lang="ru-RU" b="1" dirty="0" smtClean="0">
                <a:solidFill>
                  <a:srgbClr val="181910"/>
                </a:solidFill>
                <a:latin typeface="Arial"/>
              </a:rPr>
              <a:t>перезимовать</a:t>
            </a:r>
            <a:r>
              <a:rPr lang="ru-RU" dirty="0" smtClean="0">
                <a:solidFill>
                  <a:srgbClr val="181910"/>
                </a:solidFill>
                <a:latin typeface="Arial"/>
              </a:rPr>
              <a:t> и </a:t>
            </a:r>
            <a:r>
              <a:rPr lang="ru-RU" dirty="0">
                <a:solidFill>
                  <a:srgbClr val="181910"/>
                </a:solidFill>
                <a:latin typeface="Arial"/>
              </a:rPr>
              <a:t>весной появиться из-под снега с листьями и даже с уже окрашенными бутонами! 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1219200" cy="58954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прострел раскрытый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4291584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39437" y="12920"/>
            <a:ext cx="7924800" cy="707886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Первоцветы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448300" y="914400"/>
            <a:ext cx="35433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Многие первоцветы – исчезающие растения.</a:t>
            </a:r>
          </a:p>
          <a:p>
            <a:r>
              <a:rPr lang="ru-RU" dirty="0" smtClean="0"/>
              <a:t>Их заносят в </a:t>
            </a:r>
            <a:r>
              <a:rPr lang="ru-RU" dirty="0"/>
              <a:t>К</a:t>
            </a:r>
            <a:r>
              <a:rPr lang="ru-RU" dirty="0" smtClean="0"/>
              <a:t>расную Книгу.</a:t>
            </a:r>
          </a:p>
          <a:p>
            <a:endParaRPr lang="ru-RU" dirty="0" smtClean="0"/>
          </a:p>
          <a:p>
            <a:r>
              <a:rPr lang="ru-RU" dirty="0" smtClean="0"/>
              <a:t>Чтобы сохранить эти растения, их нельзя срывать в дикой природе.</a:t>
            </a:r>
          </a:p>
          <a:p>
            <a:endParaRPr lang="ru-RU" dirty="0" smtClean="0"/>
          </a:p>
          <a:p>
            <a:r>
              <a:rPr lang="ru-RU" dirty="0" smtClean="0"/>
              <a:t>Человек может разводить первоцветы в своем саду, сохраняя разнообразие прекрасных цветов на нашей планете.</a:t>
            </a:r>
          </a:p>
          <a:p>
            <a:endParaRPr lang="ru-RU" dirty="0"/>
          </a:p>
        </p:txBody>
      </p:sp>
      <p:pic>
        <p:nvPicPr>
          <p:cNvPr id="3074" name="Picture 2" descr="http://starayapoltavka.ru/images/stories/redbook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191" y="0"/>
            <a:ext cx="5280991" cy="6891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oboi20.ru/wallpapers/big_293_oboi_planeta_zemlja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460428"/>
            <a:ext cx="3886200" cy="2431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431735" y="12920"/>
            <a:ext cx="3170563" cy="707886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Первоцветы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0204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5" cstate="email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2246372" y="2093821"/>
            <a:ext cx="6669028" cy="457200"/>
          </a:xfrm>
          <a:prstGeom prst="rect">
            <a:avLst/>
          </a:prstGeom>
        </p:spPr>
        <p:txBody>
          <a:bodyPr>
            <a:noAutofit/>
          </a:bodyPr>
          <a:lstStyle>
            <a:extLst/>
          </a:lstStyle>
          <a:p>
            <a:pPr marL="342900" indent="-342900">
              <a:lnSpc>
                <a:spcPct val="114000"/>
              </a:lnSpc>
              <a:spcBef>
                <a:spcPct val="20000"/>
              </a:spcBef>
              <a:buFont typeface="Arial" pitchFamily="34" charset="0"/>
              <a:buNone/>
              <a:defRPr lang="ru-RU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Назовите первоцветы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Белгородской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области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 lang="ru-RU"/>
            </a:pPr>
            <a:endParaRPr lang="ru-RU" sz="2800" dirty="0">
              <a:solidFill>
                <a:prstClr val="black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14130" y="1795462"/>
            <a:ext cx="1438275" cy="1438275"/>
            <a:chOff x="762001" y="1946209"/>
            <a:chExt cx="2057400" cy="2057400"/>
          </a:xfrm>
        </p:grpSpPr>
        <p:sp>
          <p:nvSpPr>
            <p:cNvPr id="8" name="Oval 7"/>
            <p:cNvSpPr/>
            <p:nvPr/>
          </p:nvSpPr>
          <p:spPr>
            <a:xfrm>
              <a:off x="762001" y="1946209"/>
              <a:ext cx="2057400" cy="2057400"/>
            </a:xfrm>
            <a:prstGeom prst="ellipse">
              <a:avLst/>
            </a:prstGeom>
            <a:gradFill>
              <a:gsLst>
                <a:gs pos="38000">
                  <a:srgbClr val="00B0F0"/>
                </a:gs>
                <a:gs pos="79000">
                  <a:srgbClr val="0065B0"/>
                </a:gs>
              </a:gsLst>
              <a:path path="circle">
                <a:fillToRect l="50000" t="50000" r="50000" b="50000"/>
              </a:path>
            </a:gradFill>
            <a:ln w="82550">
              <a:noFill/>
            </a:ln>
            <a:effectLst>
              <a:outerShdw blurRad="127000" dir="5400000" sx="90000" sy="-19000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>
                  <a:solidFill>
                    <a:prstClr val="white"/>
                  </a:solidFill>
                </a:rPr>
                <a:t>             </a:t>
              </a:r>
            </a:p>
          </p:txBody>
        </p:sp>
        <p:sp>
          <p:nvSpPr>
            <p:cNvPr id="9" name="Oval 8"/>
            <p:cNvSpPr/>
            <p:nvPr/>
          </p:nvSpPr>
          <p:spPr>
            <a:xfrm>
              <a:off x="1007328" y="1992354"/>
              <a:ext cx="1583472" cy="1295400"/>
            </a:xfrm>
            <a:prstGeom prst="ellipse">
              <a:avLst/>
            </a:prstGeom>
            <a:gradFill flip="none" rotWithShape="1">
              <a:gsLst>
                <a:gs pos="63000">
                  <a:schemeClr val="bg1">
                    <a:alpha val="7000"/>
                  </a:schemeClr>
                </a:gs>
                <a:gs pos="72000">
                  <a:schemeClr val="bg1">
                    <a:alpha val="15000"/>
                  </a:schemeClr>
                </a:gs>
                <a:gs pos="91000">
                  <a:schemeClr val="bg1">
                    <a:alpha val="28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>
                  <a:solidFill>
                    <a:prstClr val="white"/>
                  </a:solidFill>
                </a:rPr>
                <a:t>       </a:t>
              </a: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6149" y="1947862"/>
            <a:ext cx="1133856" cy="1133856"/>
          </a:xfrm>
          <a:prstGeom prst="rect">
            <a:avLst/>
          </a:prstGeom>
        </p:spPr>
      </p:pic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445911" y="76200"/>
            <a:ext cx="8229600" cy="1143000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b="1" dirty="0" smtClean="0">
                <a:solidFill>
                  <a:prstClr val="black">
                    <a:lumMod val="85000"/>
                    <a:lumOff val="15000"/>
                  </a:prstClr>
                </a:solidFill>
                <a:ea typeface="+mn-ea"/>
                <a:cs typeface="+mn-cs"/>
              </a:rPr>
              <a:t>Внимание, Вопрос:</a:t>
            </a:r>
            <a:endParaRPr lang="ru-RU" dirty="0"/>
          </a:p>
        </p:txBody>
      </p:sp>
      <p:sp>
        <p:nvSpPr>
          <p:cNvPr id="15" name="Rectangle 2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2234649" y="3778794"/>
            <a:ext cx="6669028" cy="457200"/>
          </a:xfrm>
          <a:prstGeom prst="rect">
            <a:avLst/>
          </a:prstGeom>
        </p:spPr>
        <p:txBody>
          <a:bodyPr>
            <a:noAutofit/>
          </a:bodyPr>
          <a:lstStyle>
            <a:extLst/>
          </a:lstStyle>
          <a:p>
            <a:pPr marL="342900" indent="-342900">
              <a:lnSpc>
                <a:spcPct val="114000"/>
              </a:lnSpc>
              <a:spcBef>
                <a:spcPct val="20000"/>
              </a:spcBef>
              <a:buFont typeface="Arial" pitchFamily="34" charset="0"/>
              <a:buNone/>
              <a:defRPr lang="ru-RU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Когда начинает цвести мать-и-мачеха в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Белгородской области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?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 lang="ru-RU"/>
            </a:pPr>
            <a:endParaRPr lang="ru-RU" sz="2800" dirty="0">
              <a:solidFill>
                <a:prstClr val="black"/>
              </a:solidFill>
            </a:endParaRPr>
          </a:p>
        </p:txBody>
      </p:sp>
      <p:grpSp>
        <p:nvGrpSpPr>
          <p:cNvPr id="18" name="Group 9"/>
          <p:cNvGrpSpPr/>
          <p:nvPr/>
        </p:nvGrpSpPr>
        <p:grpSpPr>
          <a:xfrm>
            <a:off x="414130" y="3603454"/>
            <a:ext cx="1438275" cy="1438275"/>
            <a:chOff x="762001" y="1946209"/>
            <a:chExt cx="2057400" cy="2057400"/>
          </a:xfrm>
        </p:grpSpPr>
        <p:sp>
          <p:nvSpPr>
            <p:cNvPr id="20" name="Oval 7"/>
            <p:cNvSpPr/>
            <p:nvPr/>
          </p:nvSpPr>
          <p:spPr>
            <a:xfrm>
              <a:off x="762001" y="1946209"/>
              <a:ext cx="2057400" cy="2057400"/>
            </a:xfrm>
            <a:prstGeom prst="ellipse">
              <a:avLst/>
            </a:prstGeom>
            <a:gradFill>
              <a:gsLst>
                <a:gs pos="38000">
                  <a:srgbClr val="00B0F0"/>
                </a:gs>
                <a:gs pos="79000">
                  <a:srgbClr val="0065B0"/>
                </a:gs>
              </a:gsLst>
              <a:path path="circle">
                <a:fillToRect l="50000" t="50000" r="50000" b="50000"/>
              </a:path>
            </a:gradFill>
            <a:ln w="82550">
              <a:noFill/>
            </a:ln>
            <a:effectLst>
              <a:outerShdw blurRad="127000" dir="5400000" sx="90000" sy="-19000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>
                  <a:solidFill>
                    <a:prstClr val="white"/>
                  </a:solidFill>
                </a:rPr>
                <a:t>             </a:t>
              </a:r>
            </a:p>
          </p:txBody>
        </p:sp>
        <p:sp>
          <p:nvSpPr>
            <p:cNvPr id="21" name="Oval 8"/>
            <p:cNvSpPr/>
            <p:nvPr/>
          </p:nvSpPr>
          <p:spPr>
            <a:xfrm>
              <a:off x="1007328" y="1992354"/>
              <a:ext cx="1583472" cy="1295400"/>
            </a:xfrm>
            <a:prstGeom prst="ellipse">
              <a:avLst/>
            </a:prstGeom>
            <a:gradFill flip="none" rotWithShape="1">
              <a:gsLst>
                <a:gs pos="63000">
                  <a:schemeClr val="bg1">
                    <a:alpha val="7000"/>
                  </a:schemeClr>
                </a:gs>
                <a:gs pos="72000">
                  <a:schemeClr val="bg1">
                    <a:alpha val="15000"/>
                  </a:schemeClr>
                </a:gs>
                <a:gs pos="91000">
                  <a:schemeClr val="bg1">
                    <a:alpha val="28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>
                  <a:solidFill>
                    <a:prstClr val="white"/>
                  </a:solidFill>
                </a:rPr>
                <a:t>       </a:t>
              </a:r>
            </a:p>
          </p:txBody>
        </p:sp>
      </p:grpSp>
      <p:pic>
        <p:nvPicPr>
          <p:cNvPr id="22" name="Picture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6149" y="3755854"/>
            <a:ext cx="1133856" cy="1133856"/>
          </a:xfrm>
          <a:prstGeom prst="rect">
            <a:avLst/>
          </a:prstGeom>
        </p:spPr>
      </p:pic>
      <p:pic>
        <p:nvPicPr>
          <p:cNvPr id="2050" name="Picture 2" descr="http://1.bp.blogspot.com/-hA9g1XzkYT4/T1NvboI2JFI/AAAAAAAAAys/hDPL1eCX0ls/s1600/73504893_mm8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03963" y="4394682"/>
            <a:ext cx="2438400" cy="1651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bkdZuEZ0Onown8fg9IOmK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bkdZuEZ0Onown8fg9IOmK"/>
</p:tagLst>
</file>

<file path=ppt/theme/theme1.xml><?xml version="1.0" encoding="utf-8"?>
<a:theme xmlns:a="http://schemas.openxmlformats.org/drawingml/2006/main" name="Introducing PowerPoint 2010">
  <a:themeElements>
    <a:clrScheme name="Fresh">
      <a:dk1>
        <a:srgbClr val="262626"/>
      </a:dk1>
      <a:lt1>
        <a:sysClr val="window" lastClr="FFFFFF"/>
      </a:lt1>
      <a:dk2>
        <a:srgbClr val="595959"/>
      </a:dk2>
      <a:lt2>
        <a:srgbClr val="EEECE1"/>
      </a:lt2>
      <a:accent1>
        <a:srgbClr val="F4891E"/>
      </a:accent1>
      <a:accent2>
        <a:srgbClr val="7BCF27"/>
      </a:accent2>
      <a:accent3>
        <a:srgbClr val="9BBB59"/>
      </a:accent3>
      <a:accent4>
        <a:srgbClr val="00B0F0"/>
      </a:accent4>
      <a:accent5>
        <a:srgbClr val="4BACC6"/>
      </a:accent5>
      <a:accent6>
        <a:srgbClr val="F79646"/>
      </a:accent6>
      <a:hlink>
        <a:srgbClr val="00B0F0"/>
      </a:hlink>
      <a:folHlink>
        <a:srgbClr val="F489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6EDC33B-480B-4D4D-AAAA-443CBE30EC8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348</Words>
  <Application>Microsoft Office PowerPoint</Application>
  <PresentationFormat>Экран (4:3)</PresentationFormat>
  <Paragraphs>54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Introducing PowerPoint 2010</vt:lpstr>
      <vt:lpstr>Первоцветы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Внимание, Вопрос: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modified xsi:type="dcterms:W3CDTF">2017-03-16T16:25:52Z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TC016745519991</vt:lpwstr>
  </property>
</Properties>
</file>