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c\Desktop\&#1056;&#1091;&#1089;&#1089;&#1082;&#1072;&#1103;%20&#1085;&#1072;&#1088;&#1086;&#1076;&#1085;&#1072;&#1103;%20&#1082;&#1086;&#1083;&#1099;&#1073;&#1077;&#1083;&#1100;&#1085;&#1072;&#1103;%20_442223733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762000"/>
            <a:ext cx="54102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СПАЛЬНЯ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ТЕПЛАЯ КРОВАТКА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СЛАДКИЙ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СОН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МАМА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ПЕСНЯ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НЕЖНЫЙ, МЯГКИЙ ГОЛОС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7239000" cy="22098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Народная песня «Колыбельная»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7baea2bb3e022278c2604289a8329bc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667000"/>
            <a:ext cx="5992884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8839200" cy="6477000"/>
          </a:xfrm>
          <a:prstGeom prst="rect">
            <a:avLst/>
          </a:prstGeom>
        </p:spPr>
      </p:pic>
      <p:pic>
        <p:nvPicPr>
          <p:cNvPr id="5" name="Русская народная колыбельная _44222373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010400" y="167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6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4572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676401"/>
            <a:ext cx="7010400" cy="496157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</TotalTime>
  <Words>18</Words>
  <Application>Microsoft Office PowerPoint</Application>
  <PresentationFormat>Экран (4:3)</PresentationFormat>
  <Paragraphs>8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Слайд 1</vt:lpstr>
      <vt:lpstr>Народная песня «Колыбельная»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Народная песня «Колыбельная»</dc:title>
  <dc:creator>Кристи</dc:creator>
  <cp:lastModifiedBy>Pc</cp:lastModifiedBy>
  <cp:revision>10</cp:revision>
  <dcterms:created xsi:type="dcterms:W3CDTF">2017-02-27T17:43:17Z</dcterms:created>
  <dcterms:modified xsi:type="dcterms:W3CDTF">2017-02-27T19:18:11Z</dcterms:modified>
</cp:coreProperties>
</file>