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6" r:id="rId5"/>
    <p:sldId id="270" r:id="rId6"/>
    <p:sldId id="271" r:id="rId7"/>
    <p:sldId id="272" r:id="rId8"/>
    <p:sldId id="275" r:id="rId9"/>
    <p:sldId id="276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28215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Военно-патриотический </a:t>
            </a:r>
            <a:r>
              <a:rPr lang="ru-RU" sz="2800" b="1" i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квест</a:t>
            </a:r>
            <a:r>
              <a:rPr lang="ru-RU" sz="28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«Дорогами бессмертного полка» посвящен памяти славных героев-победителей  в Великой отечественной войне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Методист\ОП Нравственное воспитание\КВЕСТ\квест 2017 фото\DSCN05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700808"/>
            <a:ext cx="9144000" cy="4396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0"/>
            <a:ext cx="8229600" cy="134076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дороге, громыхая, едет кухня полковая.</a:t>
            </a:r>
            <a:br>
              <a:rPr lang="ru-RU" sz="2400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 в белом колпаке, с поварешкою в руке.</a:t>
            </a:r>
            <a: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 на празднике на нашем угостим  солдатской кашей!</a:t>
            </a:r>
            <a:endParaRPr lang="ru-RU" sz="2400" dirty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Olya\Desktop\игры социо\image (3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92280" y="4077072"/>
            <a:ext cx="178219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Olya\Desktop\игры социо\image (2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1268760"/>
            <a:ext cx="504056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Olya\Desktop\игры социо\image (2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196752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Olya\Desktop\игры социо\image (23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4149080"/>
            <a:ext cx="3024336" cy="2368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D:\Методист\ОП Нравственное воспитание\КВЕСТ\фотто (архив) квест 17\DSCN066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3861048"/>
            <a:ext cx="2592288" cy="2759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87824" y="0"/>
            <a:ext cx="5241776" cy="98072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 </a:t>
            </a:r>
            <a:r>
              <a:rPr lang="ru-RU" sz="3200" b="1" dirty="0" err="1" smtClean="0">
                <a:solidFill>
                  <a:srgbClr val="C00000"/>
                </a:solidFill>
              </a:rPr>
              <a:t>квест</a:t>
            </a:r>
            <a:r>
              <a:rPr lang="ru-RU" sz="3200" b="1" dirty="0" smtClean="0">
                <a:solidFill>
                  <a:srgbClr val="C00000"/>
                </a:solidFill>
              </a:rPr>
              <a:t> - «Минное поле» 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D:\Методист\ОП Нравственное воспитание\КВЕСТ\квест 2017 фото\DSCN05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764704"/>
            <a:ext cx="4082899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D:\Методист\ОП Нравственное воспитание\КВЕСТ\квест 2017 фото\DSCN05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052736"/>
            <a:ext cx="3782389" cy="3196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Olya\Desktop\игры социо\image (20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4437112"/>
            <a:ext cx="3240360" cy="21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 </a:t>
            </a:r>
            <a:r>
              <a:rPr lang="ru-RU" sz="2800" b="1" dirty="0" err="1" smtClean="0">
                <a:solidFill>
                  <a:srgbClr val="C00000"/>
                </a:solidFill>
              </a:rPr>
              <a:t>квест</a:t>
            </a:r>
            <a:r>
              <a:rPr lang="ru-RU" sz="2800" b="1" dirty="0" smtClean="0">
                <a:solidFill>
                  <a:srgbClr val="C00000"/>
                </a:solidFill>
              </a:rPr>
              <a:t> - «Болото»                 3 </a:t>
            </a:r>
            <a:r>
              <a:rPr lang="ru-RU" sz="2800" b="1" dirty="0" err="1" smtClean="0">
                <a:solidFill>
                  <a:srgbClr val="C00000"/>
                </a:solidFill>
              </a:rPr>
              <a:t>квест</a:t>
            </a:r>
            <a:r>
              <a:rPr lang="ru-RU" sz="2800" b="1" dirty="0" smtClean="0">
                <a:solidFill>
                  <a:srgbClr val="C00000"/>
                </a:solidFill>
              </a:rPr>
              <a:t> – «Снайперы»  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075" name="Picture 3" descr="C:\Users\Olya\Desktop\игры социо\image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980728"/>
            <a:ext cx="4634697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Методист\ОП Нравственное воспитание\КВЕСТ\фотто (архив) квест 17\DSCN05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933056"/>
            <a:ext cx="427910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Olya\Desktop\игры социо\image (8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836712"/>
            <a:ext cx="3960440" cy="5280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4 </a:t>
            </a:r>
            <a:r>
              <a:rPr lang="ru-RU" sz="2800" b="1" dirty="0" err="1" smtClean="0">
                <a:solidFill>
                  <a:srgbClr val="C00000"/>
                </a:solidFill>
              </a:rPr>
              <a:t>квест</a:t>
            </a:r>
            <a:r>
              <a:rPr lang="ru-RU" sz="2800" b="1" dirty="0" smtClean="0">
                <a:solidFill>
                  <a:srgbClr val="C00000"/>
                </a:solidFill>
              </a:rPr>
              <a:t> – «Сеть»                 5 </a:t>
            </a:r>
            <a:r>
              <a:rPr lang="ru-RU" sz="2800" b="1" dirty="0" err="1" smtClean="0">
                <a:solidFill>
                  <a:srgbClr val="C00000"/>
                </a:solidFill>
              </a:rPr>
              <a:t>квест</a:t>
            </a:r>
            <a:r>
              <a:rPr lang="ru-RU" sz="2800" b="1" dirty="0" smtClean="0">
                <a:solidFill>
                  <a:srgbClr val="C00000"/>
                </a:solidFill>
              </a:rPr>
              <a:t> - «Полевой госпиталь»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D:\Методист\ОП Нравственное воспитание\КВЕСТ\фотто (архив) квест 17\DSCN05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836712"/>
            <a:ext cx="3600400" cy="3052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Olya\Desktop\игры социо\image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692696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Olya\Desktop\игры социо\image (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3501008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D:\Методист\ОП Нравственное воспитание\КВЕСТ\фотто (архив) квест 17\DSCN05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3645024"/>
            <a:ext cx="2088232" cy="296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4293096"/>
            <a:ext cx="2952328" cy="194421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6 </a:t>
            </a:r>
            <a:r>
              <a:rPr lang="ru-RU" sz="2800" b="1" dirty="0" err="1" smtClean="0">
                <a:solidFill>
                  <a:srgbClr val="C00000"/>
                </a:solidFill>
              </a:rPr>
              <a:t>квест</a:t>
            </a:r>
            <a:r>
              <a:rPr lang="ru-RU" sz="2800" b="1" dirty="0" smtClean="0">
                <a:solidFill>
                  <a:srgbClr val="C00000"/>
                </a:solidFill>
              </a:rPr>
              <a:t> – «Радиоперехват»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Olya\Desktop\игры социо\image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5340085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Olya\Desktop\игры социо\image (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3140968"/>
            <a:ext cx="4680520" cy="3412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Olya\Desktop\игры социо\image (7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476672"/>
            <a:ext cx="21766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228184" y="0"/>
            <a:ext cx="2520280" cy="12687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7 </a:t>
            </a:r>
            <a:r>
              <a:rPr lang="ru-RU" sz="2800" b="1" dirty="0" err="1" smtClean="0">
                <a:solidFill>
                  <a:srgbClr val="C00000"/>
                </a:solidFill>
              </a:rPr>
              <a:t>квест</a:t>
            </a:r>
            <a:r>
              <a:rPr lang="ru-RU" sz="2800" b="1" dirty="0" smtClean="0">
                <a:solidFill>
                  <a:srgbClr val="C00000"/>
                </a:solidFill>
              </a:rPr>
              <a:t> – «Ключ»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Olya\Desktop\игры социо\ima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4860032" cy="4106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D:\Методист\ОП Нравственное воспитание\КВЕСТ\фотто (архив) квест 17\DSCN05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1196752"/>
            <a:ext cx="3419872" cy="4277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D:\Методист\ОП Нравственное воспитание\КВЕСТ\фотто (архив) квест 17\DSCN05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5736" y="3717032"/>
            <a:ext cx="393343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27984" y="0"/>
            <a:ext cx="4464496" cy="6926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8 </a:t>
            </a:r>
            <a:r>
              <a:rPr lang="ru-RU" sz="2800" b="1" dirty="0" err="1" smtClean="0">
                <a:solidFill>
                  <a:srgbClr val="C00000"/>
                </a:solidFill>
              </a:rPr>
              <a:t>квест</a:t>
            </a:r>
            <a:r>
              <a:rPr lang="ru-RU" sz="2800" b="1" dirty="0" smtClean="0">
                <a:solidFill>
                  <a:srgbClr val="C00000"/>
                </a:solidFill>
              </a:rPr>
              <a:t>- «Строевой смотр»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7171" name="Picture 3" descr="C:\Users\Olya\Desktop\игры социо\image (16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692696"/>
            <a:ext cx="3168352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D:\Методист\ОП Нравственное воспитание\КВЕСТ\фотто (архив) квест 17\DSCN05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332656"/>
            <a:ext cx="3168352" cy="3364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D:\Методист\ОП Нравственное воспитание\КВЕСТ\фотто (архив) квест 17\DSCN05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779658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D:\Методист\ОП Нравственное воспитание\КВЕСТ\фотто (архив) квест 17\DSCN06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3518461"/>
            <a:ext cx="2808312" cy="3339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4664"/>
            <a:ext cx="8820472" cy="6480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Сержанты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Юргинской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заставы  подготовили показательные выступления скоростной сборки-разборки АК-74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D:\Методист\ОП Нравственное воспитание\КВЕСТ\фотто (архив) квест 17\DSCN06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908720"/>
            <a:ext cx="36050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D:\Методист\ОП Нравственное воспитание\КВЕСТ\фотто (архив) квест 17\DSCN06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980728"/>
            <a:ext cx="432663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D:\Методист\ОП Нравственное воспитание\КВЕСТ\фотто (архив) квест 17\DSCN06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3717032"/>
            <a:ext cx="324036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D:\Методист\ОП Нравственное воспитание\КВЕСТ\фотто (архив) квест 17\DSCN06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3212976"/>
            <a:ext cx="2481876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D:\Методист\ОП Нравственное воспитание\КВЕСТ\фотто (архив) квест 17\DSCN064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3789040"/>
            <a:ext cx="2380673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4" descr="D:\Методист\ОП Нравственное воспитание\КВЕСТ\фотто (архив) квест 17\DSCN06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7936" y="1133128"/>
            <a:ext cx="432663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D:\Методист\ОП Нравственное воспитание\КВЕСТ\фотто (архив) квест 17\DSCN06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124744"/>
            <a:ext cx="432663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D:\Методист\ОП Нравственное воспитание\КВЕСТ\фотто (архив) квест 17\DSCN06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1952" y="1277144"/>
            <a:ext cx="432663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648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сказал, что надо бросить песни на войне?!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После боя сердце просит музыки вдвойне!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Olya\Desktop\игры социо\image (17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836712"/>
            <a:ext cx="2304256" cy="3127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Olya\Desktop\игры социо\image (2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0272" y="836712"/>
            <a:ext cx="1728192" cy="2387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Olya\Desktop\игры социо\image (30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764704"/>
            <a:ext cx="3816424" cy="2726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Olya\Desktop\игры социо\image (3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3573016"/>
            <a:ext cx="3240360" cy="2969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Olya\Desktop\игры социо\image (28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3429000"/>
            <a:ext cx="352839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93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Военно-патриотический квест «Дорогами бессмертного полка» посвящен памяти славных героев-победителей  в Великой отечественной войне </vt:lpstr>
      <vt:lpstr>1 квест - «Минное поле» </vt:lpstr>
      <vt:lpstr>2 квест - «Болото»                 3 квест – «Снайперы»   </vt:lpstr>
      <vt:lpstr>4 квест – «Сеть»                 5 квест - «Полевой госпиталь» </vt:lpstr>
      <vt:lpstr>6 квест – «Радиоперехват» </vt:lpstr>
      <vt:lpstr>7 квест – «Ключ» </vt:lpstr>
      <vt:lpstr>8 квест- «Строевой смотр» </vt:lpstr>
      <vt:lpstr>Сержанты Юргинской заставы  подготовили показательные выступления скоростной сборки-разборки АК-74 </vt:lpstr>
      <vt:lpstr>Кто сказал, что надо бросить песни на войне?!  После боя сердце просит музыки вдвойне! </vt:lpstr>
      <vt:lpstr>По дороге, громыхая, едет кухня полковая. Повар в белом колпаке, с поварешкою в руке. Всех  на празднике на нашем угостим  солдатской кашей!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  «Дорогами Бессмертного полка 2017» </dc:title>
  <dc:creator>Olya</dc:creator>
  <cp:lastModifiedBy>Olya</cp:lastModifiedBy>
  <cp:revision>24</cp:revision>
  <dcterms:created xsi:type="dcterms:W3CDTF">2017-06-07T11:04:52Z</dcterms:created>
  <dcterms:modified xsi:type="dcterms:W3CDTF">2017-09-15T08:13:21Z</dcterms:modified>
</cp:coreProperties>
</file>