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66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85801"/>
            <a:ext cx="6480720" cy="3657599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</a:t>
            </a:r>
          </a:p>
          <a:p>
            <a:pPr marL="18288" indent="0" algn="ctr">
              <a:buNone/>
            </a:pP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семейная      реликвия»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ученица 6 класса МБОУ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Манычской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СОШ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Шкрылева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Виктория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7782" y="188640"/>
            <a:ext cx="37869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995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074439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«Швейная машина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в нашей семье»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3" y="2276872"/>
            <a:ext cx="5447631" cy="359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543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2354560"/>
          </a:xfrm>
        </p:spPr>
        <p:txBody>
          <a:bodyPr/>
          <a:lstStyle/>
          <a:p>
            <a:pPr marL="18288" indent="0">
              <a:buNone/>
            </a:pPr>
            <a:r>
              <a:rPr lang="ru-RU" dirty="0" smtClean="0"/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моей семье имеются вещи, которые передаются из поколения в поколение. Именно такой семейной ценностью является швейная машина, которая досталась мне от прабабушки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4792663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116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816" y="188640"/>
            <a:ext cx="4256152" cy="5989084"/>
          </a:xfrm>
        </p:spPr>
        <p:txBody>
          <a:bodyPr>
            <a:normAutofit fontScale="55000" lnSpcReduction="20000"/>
          </a:bodyPr>
          <a:lstStyle/>
          <a:p>
            <a:pPr marL="18288" lvl="0" indent="0">
              <a:buNone/>
            </a:pPr>
            <a:r>
              <a:rPr lang="ru-RU" sz="4600" dirty="0" smtClean="0">
                <a:solidFill>
                  <a:prstClr val="white"/>
                </a:solidFill>
              </a:rPr>
              <a:t>    </a:t>
            </a:r>
            <a:r>
              <a:rPr lang="ru-RU" sz="4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Сегодня мы не можем обойтись без бытовых приборов, и нам кажется, что электропечи, стиральные и швейные машины, микроволновки были всегда и  в каждой семье. Но оказывается, что не </a:t>
            </a:r>
            <a:r>
              <a:rPr lang="ru-RU" sz="4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каждая женщина 80-100 лет </a:t>
            </a:r>
            <a:r>
              <a:rPr lang="ru-RU" sz="4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тому назад </a:t>
            </a:r>
            <a:r>
              <a:rPr lang="ru-RU" sz="4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имела </a:t>
            </a:r>
            <a:r>
              <a:rPr lang="ru-RU" sz="4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быту швейную машину.  А моя прабабушка была одной из  счастливиц! Звали её  </a:t>
            </a:r>
            <a:r>
              <a:rPr lang="ru-RU" sz="4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Марфа Александровна </a:t>
            </a:r>
            <a:r>
              <a:rPr lang="ru-RU" sz="4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Филимонова.</a:t>
            </a:r>
          </a:p>
          <a:p>
            <a:pPr marL="18288" lvl="0" indent="0">
              <a:buNone/>
            </a:pPr>
            <a:r>
              <a:rPr lang="ru-RU" sz="3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410493"/>
            <a:ext cx="4499992" cy="576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521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60032" y="149032"/>
            <a:ext cx="3816424" cy="6120680"/>
          </a:xfrm>
        </p:spPr>
        <p:txBody>
          <a:bodyPr>
            <a:normAutofit/>
          </a:bodyPr>
          <a:lstStyle/>
          <a:p>
            <a:pPr marL="18288" lvl="0" indent="0">
              <a:buNone/>
            </a:pPr>
            <a:r>
              <a:rPr lang="ru-RU" dirty="0" smtClean="0">
                <a:solidFill>
                  <a:prstClr val="white"/>
                </a:solidFill>
              </a:rPr>
              <a:t>    </a:t>
            </a:r>
            <a:r>
              <a:rPr lang="ru-RU" sz="2400" dirty="0" smtClean="0">
                <a:solidFill>
                  <a:prstClr val="white"/>
                </a:solidFill>
              </a:rPr>
              <a:t>Марфа </a:t>
            </a:r>
            <a:r>
              <a:rPr lang="ru-RU" sz="2400" dirty="0">
                <a:solidFill>
                  <a:prstClr val="white"/>
                </a:solidFill>
              </a:rPr>
              <a:t>А</a:t>
            </a:r>
            <a:r>
              <a:rPr lang="ru-RU" sz="2400" dirty="0" smtClean="0">
                <a:solidFill>
                  <a:prstClr val="white"/>
                </a:solidFill>
              </a:rPr>
              <a:t>лександровна  </a:t>
            </a:r>
            <a:r>
              <a:rPr lang="ru-RU" sz="2400" dirty="0">
                <a:solidFill>
                  <a:prstClr val="white"/>
                </a:solidFill>
              </a:rPr>
              <a:t>на своей швейной машине </a:t>
            </a:r>
            <a:r>
              <a:rPr lang="ru-RU" sz="2400" dirty="0" smtClean="0">
                <a:solidFill>
                  <a:prstClr val="white"/>
                </a:solidFill>
              </a:rPr>
              <a:t>шила </a:t>
            </a:r>
            <a:r>
              <a:rPr lang="ru-RU" sz="2400" dirty="0">
                <a:solidFill>
                  <a:prstClr val="white"/>
                </a:solidFill>
              </a:rPr>
              <a:t>вещи для </a:t>
            </a:r>
            <a:r>
              <a:rPr lang="ru-RU" sz="2400" dirty="0" smtClean="0">
                <a:solidFill>
                  <a:prstClr val="white"/>
                </a:solidFill>
              </a:rPr>
              <a:t>троих детей, </a:t>
            </a:r>
            <a:r>
              <a:rPr lang="ru-RU" sz="2400" dirty="0">
                <a:solidFill>
                  <a:prstClr val="white"/>
                </a:solidFill>
              </a:rPr>
              <a:t>а </a:t>
            </a:r>
            <a:r>
              <a:rPr lang="ru-RU" sz="2400" dirty="0" smtClean="0">
                <a:solidFill>
                  <a:prstClr val="white"/>
                </a:solidFill>
              </a:rPr>
              <a:t>также для </a:t>
            </a:r>
            <a:r>
              <a:rPr lang="ru-RU" sz="2400" dirty="0">
                <a:solidFill>
                  <a:prstClr val="white"/>
                </a:solidFill>
              </a:rPr>
              <a:t>себя </a:t>
            </a:r>
            <a:r>
              <a:rPr lang="ru-RU" sz="2400" dirty="0" smtClean="0">
                <a:solidFill>
                  <a:prstClr val="white"/>
                </a:solidFill>
              </a:rPr>
              <a:t>и   мужа </a:t>
            </a:r>
            <a:r>
              <a:rPr lang="en-US" sz="2400" dirty="0" smtClean="0">
                <a:solidFill>
                  <a:prstClr val="white"/>
                </a:solidFill>
              </a:rPr>
              <a:t>[</a:t>
            </a:r>
            <a:r>
              <a:rPr lang="ru-RU" sz="2400" dirty="0" smtClean="0">
                <a:solidFill>
                  <a:prstClr val="white"/>
                </a:solidFill>
              </a:rPr>
              <a:t>Филимонова Василия Гавриловича</a:t>
            </a:r>
            <a:r>
              <a:rPr lang="en-US" sz="2400" dirty="0" smtClean="0">
                <a:solidFill>
                  <a:prstClr val="white"/>
                </a:solidFill>
              </a:rPr>
              <a:t>]</a:t>
            </a:r>
            <a:r>
              <a:rPr lang="ru-RU" sz="2400" dirty="0" smtClean="0">
                <a:solidFill>
                  <a:prstClr val="white"/>
                </a:solidFill>
              </a:rPr>
              <a:t>. </a:t>
            </a:r>
          </a:p>
          <a:p>
            <a:pPr marL="18288" lvl="0" indent="0">
              <a:buNone/>
            </a:pPr>
            <a:r>
              <a:rPr lang="ru-RU" sz="2400" dirty="0">
                <a:solidFill>
                  <a:prstClr val="white"/>
                </a:solidFill>
              </a:rPr>
              <a:t> </a:t>
            </a:r>
            <a:r>
              <a:rPr lang="ru-RU" sz="2400" dirty="0" smtClean="0">
                <a:solidFill>
                  <a:prstClr val="white"/>
                </a:solidFill>
              </a:rPr>
              <a:t>    </a:t>
            </a:r>
            <a:r>
              <a:rPr lang="ru-RU" sz="2400" dirty="0">
                <a:solidFill>
                  <a:prstClr val="white"/>
                </a:solidFill>
              </a:rPr>
              <a:t>Когда она провожала </a:t>
            </a:r>
            <a:r>
              <a:rPr lang="ru-RU" sz="2400" dirty="0" smtClean="0">
                <a:solidFill>
                  <a:prstClr val="white"/>
                </a:solidFill>
              </a:rPr>
              <a:t>прадедушку Васю на войну, то сшила для него рубаху с  карманом, куда </a:t>
            </a:r>
            <a:r>
              <a:rPr lang="ru-RU" sz="2400" dirty="0">
                <a:solidFill>
                  <a:prstClr val="white"/>
                </a:solidFill>
              </a:rPr>
              <a:t>положила молитву </a:t>
            </a:r>
            <a:r>
              <a:rPr lang="ru-RU" sz="2400" dirty="0" smtClean="0">
                <a:solidFill>
                  <a:prstClr val="white"/>
                </a:solidFill>
              </a:rPr>
              <a:t>«Живые </a:t>
            </a:r>
            <a:r>
              <a:rPr lang="ru-RU" sz="2400" dirty="0">
                <a:solidFill>
                  <a:prstClr val="white"/>
                </a:solidFill>
              </a:rPr>
              <a:t>в помощи</a:t>
            </a:r>
            <a:r>
              <a:rPr lang="ru-RU" sz="2400" dirty="0" smtClean="0">
                <a:solidFill>
                  <a:prstClr val="white"/>
                </a:solidFill>
              </a:rPr>
              <a:t>». С этой </a:t>
            </a:r>
            <a:r>
              <a:rPr lang="ru-RU" sz="2400" dirty="0">
                <a:solidFill>
                  <a:prstClr val="white"/>
                </a:solidFill>
              </a:rPr>
              <a:t>молитвой </a:t>
            </a:r>
            <a:r>
              <a:rPr lang="ru-RU" sz="2400" dirty="0" smtClean="0">
                <a:solidFill>
                  <a:prstClr val="white"/>
                </a:solidFill>
              </a:rPr>
              <a:t>прадедушка прошёл </a:t>
            </a:r>
            <a:r>
              <a:rPr lang="ru-RU" sz="2400" dirty="0">
                <a:solidFill>
                  <a:prstClr val="white"/>
                </a:solidFill>
              </a:rPr>
              <a:t>всю </a:t>
            </a:r>
            <a:r>
              <a:rPr lang="ru-RU" sz="2400" dirty="0" smtClean="0">
                <a:solidFill>
                  <a:prstClr val="white"/>
                </a:solidFill>
              </a:rPr>
              <a:t>войн</a:t>
            </a:r>
            <a:r>
              <a:rPr lang="ru-RU" dirty="0" smtClean="0">
                <a:solidFill>
                  <a:prstClr val="white"/>
                </a:solidFill>
              </a:rPr>
              <a:t>у и вернулся живым.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7064"/>
            <a:ext cx="453214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386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6"/>
            <a:ext cx="3528392" cy="5904656"/>
          </a:xfrm>
        </p:spPr>
        <p:txBody>
          <a:bodyPr>
            <a:normAutofit fontScale="92500" lnSpcReduction="20000"/>
          </a:bodyPr>
          <a:lstStyle/>
          <a:p>
            <a:pPr marL="18288" lvl="0" indent="0">
              <a:buNone/>
            </a:pPr>
            <a:r>
              <a:rPr lang="ru-RU" dirty="0" smtClean="0">
                <a:solidFill>
                  <a:prstClr val="white"/>
                </a:solidFill>
              </a:rPr>
              <a:t>После войны  прабабушка </a:t>
            </a:r>
            <a:r>
              <a:rPr lang="ru-RU" dirty="0">
                <a:solidFill>
                  <a:prstClr val="white"/>
                </a:solidFill>
              </a:rPr>
              <a:t>шила </a:t>
            </a:r>
            <a:r>
              <a:rPr lang="ru-RU" dirty="0" smtClean="0">
                <a:solidFill>
                  <a:prstClr val="white"/>
                </a:solidFill>
              </a:rPr>
              <a:t>не только одежду детям,  внукам </a:t>
            </a:r>
            <a:r>
              <a:rPr lang="ru-RU" dirty="0">
                <a:solidFill>
                  <a:prstClr val="white"/>
                </a:solidFill>
              </a:rPr>
              <a:t>, </a:t>
            </a:r>
            <a:r>
              <a:rPr lang="ru-RU" dirty="0" smtClean="0">
                <a:solidFill>
                  <a:prstClr val="white"/>
                </a:solidFill>
              </a:rPr>
              <a:t>а также  шторы для родственников и знакомых.  Уже в преклонном возрасте она подарила швейную машину своей дочери, то есть  </a:t>
            </a:r>
            <a:r>
              <a:rPr lang="ru-RU" dirty="0">
                <a:solidFill>
                  <a:prstClr val="white"/>
                </a:solidFill>
              </a:rPr>
              <a:t>моей </a:t>
            </a:r>
            <a:r>
              <a:rPr lang="ru-RU" dirty="0" smtClean="0">
                <a:solidFill>
                  <a:prstClr val="white"/>
                </a:solidFill>
              </a:rPr>
              <a:t>бабушке </a:t>
            </a:r>
            <a:r>
              <a:rPr lang="en-US" dirty="0">
                <a:solidFill>
                  <a:prstClr val="white"/>
                </a:solidFill>
              </a:rPr>
              <a:t>[</a:t>
            </a:r>
            <a:r>
              <a:rPr lang="ru-RU" dirty="0" smtClean="0">
                <a:solidFill>
                  <a:prstClr val="white"/>
                </a:solidFill>
              </a:rPr>
              <a:t> Ивановской Любови Васильевне</a:t>
            </a:r>
            <a:r>
              <a:rPr lang="en-US" dirty="0" smtClean="0">
                <a:solidFill>
                  <a:prstClr val="white"/>
                </a:solidFill>
              </a:rPr>
              <a:t>]</a:t>
            </a:r>
            <a:r>
              <a:rPr lang="ru-RU" dirty="0" smtClean="0">
                <a:solidFill>
                  <a:prstClr val="white"/>
                </a:solidFill>
              </a:rPr>
              <a:t>, а в свою очередь бабушка </a:t>
            </a:r>
            <a:r>
              <a:rPr lang="ru-RU" dirty="0">
                <a:solidFill>
                  <a:prstClr val="white"/>
                </a:solidFill>
              </a:rPr>
              <a:t>подарила своей </a:t>
            </a:r>
            <a:r>
              <a:rPr lang="ru-RU" dirty="0" smtClean="0">
                <a:solidFill>
                  <a:prstClr val="white"/>
                </a:solidFill>
              </a:rPr>
              <a:t>дочери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ru-RU" dirty="0" smtClean="0">
                <a:solidFill>
                  <a:prstClr val="white"/>
                </a:solidFill>
              </a:rPr>
              <a:t>  </a:t>
            </a:r>
            <a:r>
              <a:rPr lang="en-US" dirty="0" smtClean="0">
                <a:solidFill>
                  <a:prstClr val="white"/>
                </a:solidFill>
              </a:rPr>
              <a:t>[</a:t>
            </a:r>
            <a:r>
              <a:rPr lang="ru-RU" dirty="0" err="1" smtClean="0">
                <a:solidFill>
                  <a:prstClr val="white"/>
                </a:solidFill>
              </a:rPr>
              <a:t>Шкрылевой</a:t>
            </a:r>
            <a:r>
              <a:rPr lang="ru-RU" dirty="0" smtClean="0">
                <a:solidFill>
                  <a:prstClr val="white"/>
                </a:solidFill>
              </a:rPr>
              <a:t> Наталье Александровне</a:t>
            </a:r>
            <a:r>
              <a:rPr lang="en-US" dirty="0" smtClean="0">
                <a:solidFill>
                  <a:prstClr val="white"/>
                </a:solidFill>
              </a:rPr>
              <a:t>]</a:t>
            </a:r>
            <a:r>
              <a:rPr lang="ru-RU" dirty="0" smtClean="0">
                <a:solidFill>
                  <a:prstClr val="white"/>
                </a:solidFill>
              </a:rPr>
              <a:t>, то есть моей маме.  Так швейная </a:t>
            </a:r>
            <a:r>
              <a:rPr lang="ru-RU" dirty="0">
                <a:solidFill>
                  <a:prstClr val="white"/>
                </a:solidFill>
              </a:rPr>
              <a:t>машина </a:t>
            </a:r>
            <a:r>
              <a:rPr lang="ru-RU" dirty="0" smtClean="0">
                <a:solidFill>
                  <a:prstClr val="white"/>
                </a:solidFill>
              </a:rPr>
              <a:t> попала в мою семью. Она сейчас </a:t>
            </a:r>
            <a:r>
              <a:rPr lang="ru-RU" dirty="0">
                <a:solidFill>
                  <a:prstClr val="white"/>
                </a:solidFill>
              </a:rPr>
              <a:t>в рабочем </a:t>
            </a:r>
            <a:r>
              <a:rPr lang="ru-RU" dirty="0" smtClean="0">
                <a:solidFill>
                  <a:prstClr val="white"/>
                </a:solidFill>
              </a:rPr>
              <a:t>состоянии, и я на ней выполняю  домашнее задание по технологии.  Надеюсь передать эту антикварную  для нас вещь уже своим детям.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4681537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2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163</TotalTime>
  <Words>257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Выполнила: ученица 6 класса МБОУ Манычской СОШ Шкрылева Виктория</vt:lpstr>
      <vt:lpstr>«Швейная машина   в нашей семье»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швейной машины в нашей семье.</dc:title>
  <dc:creator>Любаня</dc:creator>
  <cp:lastModifiedBy>13</cp:lastModifiedBy>
  <cp:revision>21</cp:revision>
  <dcterms:created xsi:type="dcterms:W3CDTF">2017-02-05T15:39:47Z</dcterms:created>
  <dcterms:modified xsi:type="dcterms:W3CDTF">2017-09-15T15:33:20Z</dcterms:modified>
</cp:coreProperties>
</file>