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5" r:id="rId9"/>
    <p:sldId id="264" r:id="rId10"/>
    <p:sldId id="263" r:id="rId11"/>
    <p:sldId id="267" r:id="rId12"/>
    <p:sldId id="271" r:id="rId13"/>
    <p:sldId id="277" r:id="rId14"/>
    <p:sldId id="278" r:id="rId15"/>
    <p:sldId id="279" r:id="rId16"/>
    <p:sldId id="28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4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88;&#1086;&#1082;%20&#1052;&#1091;&#1079;&#1099;&#1082;.%20&#1082;&#1072;&#1083;&#1077;&#1081;&#1076;&#1086;&#1089;&#1082;&#1086;&#1087;\&#1055;&#1088;&#1077;&#1079;&#1077;&#1085;&#1090;&#1072;&#1094;&#1080;&#1103;%20&#1080;%20&#1084;&#1091;&#1079;&#1099;&#1082;&#1072;%20&#1082;%20&#1091;&#1088;&#1086;&#1082;&#1091;\&#1048;&#1079;%20&#1084;&#1091;&#1083;&#1100;&#1090;&#1080;&#1082;&#1072;%20-%20&#1054;&#1090;%20&#1091;&#1083;&#1099;&#1073;&#1082;&#1080;%20&#1089;&#1090;&#1072;&#1085;&#1077;&#1090;%20&#1074;&#1089;&#1077;&#1084;%20&#1089;&#1074;&#1077;&#1090;&#1083;&#1077;&#1081;%20(1).mp3" TargetMode="Externa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88;&#1086;&#1082;%20&#1052;&#1091;&#1079;&#1099;&#1082;.%20&#1082;&#1072;&#1083;&#1077;&#1081;&#1076;&#1086;&#1089;&#1082;&#1086;&#1087;\&#1055;&#1088;&#1077;&#1079;&#1077;&#1085;&#1090;&#1072;&#1094;&#1080;&#1103;%20&#1080;%20&#1084;&#1091;&#1079;&#1099;&#1082;&#1072;%20&#1082;%20&#1091;&#1088;&#1086;&#1082;&#1091;\&#1052;%252F&#1092;%20-&#1051;&#1077;&#1090;&#1091;&#1095;&#1080;&#1081;%20&#1050;&#1086;&#1088;&#1072;&#1073;&#1083;&#1100;-_-_&#1071;%20&#1074;&#1086;&#1076;&#1103;&#1085;&#1086;&#1081;.mp3" TargetMode="Externa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88;&#1086;&#1082;%20&#1052;&#1091;&#1079;&#1099;&#1082;.%20&#1082;&#1072;&#1083;&#1077;&#1081;&#1076;&#1086;&#1089;&#1082;&#1086;&#1087;\&#1055;&#1088;&#1077;&#1079;&#1077;&#1085;&#1090;&#1072;&#1094;&#1080;&#1103;%20&#1080;%20&#1084;&#1091;&#1079;&#1099;&#1082;&#1072;%20&#1082;%20&#1091;&#1088;&#1086;&#1082;&#1091;\&#1044;&#1077;&#1090;&#1089;&#1082;&#1080;&#1077;%20&#1087;&#1077;&#1089;&#1085;&#1080;_-_&#1063;&#1072;&#1089;&#1090;&#1091;&#1096;&#1082;&#1080;%20&#1073;&#1072;&#1073;&#1086;&#1082;-&#1105;&#1078;&#1077;&#1082;.mp3" TargetMode="Externa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88;&#1086;&#1082;%20&#1052;&#1091;&#1079;&#1099;&#1082;.%20&#1082;&#1072;&#1083;&#1077;&#1081;&#1076;&#1086;&#1089;&#1082;&#1086;&#1087;\&#1055;&#1088;&#1077;&#1079;&#1077;&#1085;&#1090;&#1072;&#1094;&#1080;&#1103;%20&#1080;%20&#1084;&#1091;&#1079;&#1099;&#1082;&#1072;%20&#1082;%20&#1091;&#1088;&#1086;&#1082;&#1091;\&#1051;&#1077;&#1090;&#1091;&#1095;&#1080;&#1081;%20&#1082;&#1086;&#1088;&#1072;&#1073;&#1083;&#1100;_-_&#1040;&#1093;,%20&#1077;&#1089;&#1083;&#1080;%20&#1073;&#1099;%20&#1084;&#1077;&#1095;&#1090;&#1072;%20&#1089;&#1073;&#1099;&#1083;&#1072;&#1089;&#1100;.mp3" TargetMode="Externa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88;&#1086;&#1082;%20&#1052;&#1091;&#1079;&#1099;&#1082;.%20&#1082;&#1072;&#1083;&#1077;&#1081;&#1076;&#1086;&#1089;&#1082;&#1086;&#1087;\&#1055;&#1088;&#1077;&#1079;&#1077;&#1085;&#1090;&#1072;&#1094;&#1080;&#1103;%20&#1080;%20&#1084;&#1091;&#1079;&#1099;&#1082;&#1072;%20&#1082;%20&#1091;&#1088;&#1086;&#1082;&#1091;\&#1055;&#1077;&#1089;&#1085;&#1103;%20&#1047;&#1072;&#1073;&#1072;&#1074;&#1099;.mp3" TargetMode="Externa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88;&#1086;&#1082;%20&#1052;&#1091;&#1079;&#1099;&#1082;.%20&#1082;&#1072;&#1083;&#1077;&#1081;&#1076;&#1086;&#1089;&#1082;&#1086;&#1087;\&#1055;&#1088;&#1077;&#1079;&#1077;&#1085;&#1090;&#1072;&#1094;&#1080;&#1103;%20&#1080;%20&#1084;&#1091;&#1079;&#1099;&#1082;&#1072;%20&#1082;%20&#1091;&#1088;&#1086;&#1082;&#1091;\&#1075;&#1086;&#1083;%20&#1074;&#1072;&#1075;&#1086;&#1085;.mp3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88;&#1086;&#1082;%20&#1052;&#1091;&#1079;&#1099;&#1082;.%20&#1082;&#1072;&#1083;&#1077;&#1081;&#1076;&#1086;&#1089;&#1082;&#1086;&#1087;\&#1055;&#1088;&#1077;&#1079;&#1077;&#1085;&#1090;&#1072;&#1094;&#1080;&#1103;%20&#1080;%20&#1084;&#1091;&#1079;&#1099;&#1082;&#1072;%20&#1082;%20&#1091;&#1088;&#1086;&#1082;&#1091;\&#1074;&#1089;&#1090;&#1072;&#1085;&#1100;&#1090;&#1077;%20&#1074;%20&#1082;&#1088;&#1091;&#1075;.mp3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88;&#1086;&#1082;%20&#1052;&#1091;&#1079;&#1099;&#1082;.%20&#1082;&#1072;&#1083;&#1077;&#1081;&#1076;&#1086;&#1089;&#1082;&#1086;&#1087;\&#1055;&#1088;&#1077;&#1079;&#1077;&#1085;&#1090;&#1072;&#1094;&#1080;&#1103;%20&#1080;%20&#1084;&#1091;&#1079;&#1099;&#1082;&#1072;%20&#1082;%20&#1091;&#1088;&#1086;&#1082;&#1091;\&#1082;&#1086;&#1083;&#1099;&#1073;&#1077;&#1083;&#1100;&#1085;&#1072;&#1103;%20%20&#1084;&#1077;&#1076;&#1074;&#1077;&#1076;&#1080;&#1094;&#1099;.mp3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88;&#1086;&#1082;%20&#1052;&#1091;&#1079;&#1099;&#1082;.%20&#1082;&#1072;&#1083;&#1077;&#1081;&#1076;&#1086;&#1089;&#1082;&#1086;&#1087;\&#1055;&#1088;&#1077;&#1079;&#1077;&#1085;&#1090;&#1072;&#1094;&#1080;&#1103;%20&#1080;%20&#1084;&#1091;&#1079;&#1099;&#1082;&#1072;%20&#1082;%20&#1091;&#1088;&#1086;&#1082;&#1091;\&#1074;%20&#1082;&#1072;&#1078;&#1076;&#1086;&#1084;%20%20&#1084;&#1072;&#1083;&#1077;&#1085;&#1100;&#1082;&#1086;&#1084;%20%20&#1088;&#1077;&#1073;&#1077;&#1085;&#1082;&#1077;.mp3" TargetMode="Externa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88;&#1086;&#1082;%20&#1052;&#1091;&#1079;&#1099;&#1082;.%20&#1082;&#1072;&#1083;&#1077;&#1081;&#1076;&#1086;&#1089;&#1082;&#1086;&#1087;\&#1055;&#1088;&#1077;&#1079;&#1077;&#1085;&#1090;&#1072;&#1094;&#1080;&#1103;%20&#1080;%20&#1084;&#1091;&#1079;&#1099;&#1082;&#1072;%20&#1082;%20&#1091;&#1088;&#1086;&#1082;&#1091;\&#1086;&#1093;%20&#1088;&#1072;&#1085;&#1086;%20&#1074;&#1089;&#1090;&#1072;&#1077;&#1090;%20%20&#1086;&#1093;&#1088;&#1072;&#1085;&#1072;.mp3" TargetMode="Externa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88;&#1086;&#1082;%20&#1052;&#1091;&#1079;&#1099;&#1082;.%20&#1082;&#1072;&#1083;&#1077;&#1081;&#1076;&#1086;&#1089;&#1082;&#1086;&#1087;\&#1055;&#1088;&#1077;&#1079;&#1077;&#1085;&#1090;&#1072;&#1094;&#1080;&#1103;%20&#1080;%20&#1084;&#1091;&#1079;&#1099;&#1082;&#1072;%20&#1082;%20&#1091;&#1088;&#1086;&#1082;&#1091;\&#1085;&#1077;&#1087;&#1088;&#1080;&#1103;&#1090;&#1085;&#1086;&#1089;&#1090;&#1100;%20%20&#1101;&#1090;&#1091;%20%20&#1084;&#1099;%20%20&#1087;&#1077;&#1088;&#1077;&#1078;&#1080;&#1074;&#1077;&#1084;.mp3" TargetMode="Externa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88;&#1086;&#1082;%20&#1052;&#1091;&#1079;&#1099;&#1082;.%20&#1082;&#1072;&#1083;&#1077;&#1081;&#1076;&#1086;&#1089;&#1082;&#1086;&#1087;\&#1055;&#1088;&#1077;&#1079;&#1077;&#1085;&#1090;&#1072;&#1094;&#1080;&#1103;%20&#1080;%20&#1084;&#1091;&#1079;&#1099;&#1082;&#1072;%20&#1082;%20&#1091;&#1088;&#1086;&#1082;&#1091;\&#1082;&#1072;&#1073;&#1099;%20%20&#1085;&#1077;%20%20&#1073;&#1099;&#1083;&#1086;%20%20&#1079;&#1080;&#1084;&#1099;.mp3" TargetMode="Externa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76672"/>
            <a:ext cx="8208912" cy="21236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Музыкальный  </a:t>
            </a:r>
          </a:p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кинокалейдоскоп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8962762_1944953_minnie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2492896"/>
            <a:ext cx="3312368" cy="4128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/>
              <a:t>Отгадай  песенку  и  </a:t>
            </a:r>
            <a:r>
              <a:rPr lang="ru-RU" b="1" i="1" dirty="0" err="1" smtClean="0"/>
              <a:t>м\ф</a:t>
            </a:r>
            <a:endParaRPr lang="ru-RU" b="1" i="1" dirty="0"/>
          </a:p>
        </p:txBody>
      </p:sp>
      <p:sp>
        <p:nvSpPr>
          <p:cNvPr id="16" name="5-конечная звезда 15"/>
          <p:cNvSpPr/>
          <p:nvPr/>
        </p:nvSpPr>
        <p:spPr>
          <a:xfrm>
            <a:off x="3131840" y="2852936"/>
            <a:ext cx="2016224" cy="201622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8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9" name="Из мультика - От улыбки станет всем светлей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100392" y="836712"/>
            <a:ext cx="304800" cy="304800"/>
          </a:xfrm>
          <a:prstGeom prst="rect">
            <a:avLst/>
          </a:prstGeom>
        </p:spPr>
      </p:pic>
      <p:pic>
        <p:nvPicPr>
          <p:cNvPr id="11" name="Рисунок 10" descr="01_(8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3402" y="0"/>
            <a:ext cx="885719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2111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Вспомни из  какого фильма героиня ? </a:t>
            </a:r>
            <a:endParaRPr lang="ru-RU" b="1" i="1" dirty="0"/>
          </a:p>
        </p:txBody>
      </p:sp>
      <p:pic>
        <p:nvPicPr>
          <p:cNvPr id="11" name="Рисунок 10" descr="27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628800"/>
            <a:ext cx="3000648" cy="226449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19872" y="1700808"/>
            <a:ext cx="5340886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Какие  еще  герои  там  есть?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0" name="Рисунок 19" descr="4ec03f76_resizedScaled_817to5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29101" y="2492896"/>
            <a:ext cx="3314899" cy="2207228"/>
          </a:xfrm>
          <a:prstGeom prst="rect">
            <a:avLst/>
          </a:prstGeom>
        </p:spPr>
      </p:pic>
      <p:pic>
        <p:nvPicPr>
          <p:cNvPr id="21" name="Рисунок 20" descr="wpid-ya-vyydu-zamuzh-tol-ko-za-togo-kto-postroit-letuchiy-korabl_i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077072"/>
            <a:ext cx="3270278" cy="2584128"/>
          </a:xfrm>
          <a:prstGeom prst="rect">
            <a:avLst/>
          </a:prstGeom>
        </p:spPr>
      </p:pic>
      <p:pic>
        <p:nvPicPr>
          <p:cNvPr id="22" name="Рисунок 21" descr="56affc73763fa.jpg"/>
          <p:cNvPicPr>
            <a:picLocks noChangeAspect="1"/>
          </p:cNvPicPr>
          <p:nvPr/>
        </p:nvPicPr>
        <p:blipFill>
          <a:blip r:embed="rId5" cstate="print"/>
          <a:srcRect l="45605"/>
          <a:stretch>
            <a:fillRect/>
          </a:stretch>
        </p:blipFill>
        <p:spPr>
          <a:xfrm>
            <a:off x="3131840" y="2276872"/>
            <a:ext cx="2376264" cy="3276383"/>
          </a:xfrm>
          <a:prstGeom prst="rect">
            <a:avLst/>
          </a:prstGeom>
        </p:spPr>
      </p:pic>
      <p:pic>
        <p:nvPicPr>
          <p:cNvPr id="23" name="Рисунок 22" descr="4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36096" y="4337162"/>
            <a:ext cx="3361117" cy="25208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Заголовок 7"/>
          <p:cNvSpPr txBox="1">
            <a:spLocks/>
          </p:cNvSpPr>
          <p:nvPr/>
        </p:nvSpPr>
        <p:spPr>
          <a:xfrm>
            <a:off x="467544" y="188640"/>
            <a:ext cx="8229600" cy="1143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Макси́м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Исаа́кович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Дунае́вский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" name="Рисунок 21" descr="13347555657172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7289794" cy="5517232"/>
          </a:xfrm>
          <a:prstGeom prst="rect">
            <a:avLst/>
          </a:prstGeom>
        </p:spPr>
      </p:pic>
      <p:sp>
        <p:nvSpPr>
          <p:cNvPr id="21" name="Содержимое 20"/>
          <p:cNvSpPr>
            <a:spLocks noGrp="1"/>
          </p:cNvSpPr>
          <p:nvPr>
            <p:ph idx="1"/>
          </p:nvPr>
        </p:nvSpPr>
        <p:spPr>
          <a:xfrm>
            <a:off x="251520" y="1600200"/>
            <a:ext cx="2952328" cy="161277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родился  15.01.45г 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советский и российский композитор 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Какие песни звучат в этом фильме? </a:t>
            </a:r>
            <a:endParaRPr lang="ru-RU" b="1" i="1" dirty="0"/>
          </a:p>
        </p:txBody>
      </p:sp>
      <p:pic>
        <p:nvPicPr>
          <p:cNvPr id="11" name="Рисунок 10" descr="27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628800"/>
            <a:ext cx="3000648" cy="2264492"/>
          </a:xfrm>
          <a:prstGeom prst="rect">
            <a:avLst/>
          </a:prstGeom>
        </p:spPr>
      </p:pic>
      <p:pic>
        <p:nvPicPr>
          <p:cNvPr id="20" name="Рисунок 19" descr="4ec03f76_resizedScaled_817to5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1772816"/>
            <a:ext cx="3314899" cy="2207228"/>
          </a:xfrm>
          <a:prstGeom prst="rect">
            <a:avLst/>
          </a:prstGeom>
        </p:spPr>
      </p:pic>
      <p:pic>
        <p:nvPicPr>
          <p:cNvPr id="21" name="Рисунок 20" descr="wpid-ya-vyydu-zamuzh-tol-ko-za-togo-kto-postroit-letuchiy-korabl_i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4077072"/>
            <a:ext cx="3270278" cy="2584128"/>
          </a:xfrm>
          <a:prstGeom prst="rect">
            <a:avLst/>
          </a:prstGeom>
        </p:spPr>
      </p:pic>
      <p:pic>
        <p:nvPicPr>
          <p:cNvPr id="22" name="Рисунок 21" descr="56affc73763fa.jpg"/>
          <p:cNvPicPr>
            <a:picLocks noChangeAspect="1"/>
          </p:cNvPicPr>
          <p:nvPr/>
        </p:nvPicPr>
        <p:blipFill>
          <a:blip r:embed="rId6" cstate="print"/>
          <a:srcRect l="45605"/>
          <a:stretch>
            <a:fillRect/>
          </a:stretch>
        </p:blipFill>
        <p:spPr>
          <a:xfrm>
            <a:off x="3131840" y="2276872"/>
            <a:ext cx="2376264" cy="3276383"/>
          </a:xfrm>
          <a:prstGeom prst="rect">
            <a:avLst/>
          </a:prstGeom>
        </p:spPr>
      </p:pic>
      <p:pic>
        <p:nvPicPr>
          <p:cNvPr id="23" name="Рисунок 22" descr="4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36096" y="4149080"/>
            <a:ext cx="3361117" cy="2520838"/>
          </a:xfrm>
          <a:prstGeom prst="rect">
            <a:avLst/>
          </a:prstGeom>
        </p:spPr>
      </p:pic>
      <p:pic>
        <p:nvPicPr>
          <p:cNvPr id="9" name="М%2Fф -Летучий Корабль-_-_Я водян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5004048" y="2420888"/>
            <a:ext cx="203200" cy="20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15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Какие песни звучат в этом фильме? </a:t>
            </a:r>
            <a:endParaRPr lang="ru-RU" b="1" i="1" dirty="0"/>
          </a:p>
        </p:txBody>
      </p:sp>
      <p:pic>
        <p:nvPicPr>
          <p:cNvPr id="11" name="Рисунок 10" descr="27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628800"/>
            <a:ext cx="3000648" cy="226449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19872" y="1700808"/>
            <a:ext cx="5340886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Какие  еще  герои  там  есть?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0" name="Рисунок 19" descr="4ec03f76_resizedScaled_817to5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29101" y="2492896"/>
            <a:ext cx="3314899" cy="2207228"/>
          </a:xfrm>
          <a:prstGeom prst="rect">
            <a:avLst/>
          </a:prstGeom>
        </p:spPr>
      </p:pic>
      <p:pic>
        <p:nvPicPr>
          <p:cNvPr id="21" name="Рисунок 20" descr="wpid-ya-vyydu-zamuzh-tol-ko-za-togo-kto-postroit-letuchiy-korabl_i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4077072"/>
            <a:ext cx="3270278" cy="2584128"/>
          </a:xfrm>
          <a:prstGeom prst="rect">
            <a:avLst/>
          </a:prstGeom>
        </p:spPr>
      </p:pic>
      <p:pic>
        <p:nvPicPr>
          <p:cNvPr id="22" name="Рисунок 21" descr="56affc73763fa.jpg"/>
          <p:cNvPicPr>
            <a:picLocks noChangeAspect="1"/>
          </p:cNvPicPr>
          <p:nvPr/>
        </p:nvPicPr>
        <p:blipFill>
          <a:blip r:embed="rId6" cstate="print"/>
          <a:srcRect l="45605"/>
          <a:stretch>
            <a:fillRect/>
          </a:stretch>
        </p:blipFill>
        <p:spPr>
          <a:xfrm>
            <a:off x="3131840" y="2276872"/>
            <a:ext cx="2376264" cy="3276383"/>
          </a:xfrm>
          <a:prstGeom prst="rect">
            <a:avLst/>
          </a:prstGeom>
        </p:spPr>
      </p:pic>
      <p:pic>
        <p:nvPicPr>
          <p:cNvPr id="23" name="Рисунок 22" descr="4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36096" y="4337162"/>
            <a:ext cx="3361117" cy="2520838"/>
          </a:xfrm>
          <a:prstGeom prst="rect">
            <a:avLst/>
          </a:prstGeom>
        </p:spPr>
      </p:pic>
      <p:pic>
        <p:nvPicPr>
          <p:cNvPr id="9" name="Детские песни_-_Частушки бабок-ёже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100392" y="6165304"/>
            <a:ext cx="504056" cy="504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90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Какие песни звучат в этом фильме? </a:t>
            </a:r>
            <a:endParaRPr lang="ru-RU" b="1" i="1" dirty="0"/>
          </a:p>
        </p:txBody>
      </p:sp>
      <p:pic>
        <p:nvPicPr>
          <p:cNvPr id="11" name="Рисунок 10" descr="27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628800"/>
            <a:ext cx="3000648" cy="226449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19872" y="1700808"/>
            <a:ext cx="5340886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Какие  еще  </a:t>
            </a:r>
            <a:r>
              <a:rPr lang="ru-RU" sz="3200" b="1" dirty="0" err="1" smtClean="0">
                <a:solidFill>
                  <a:schemeClr val="bg1"/>
                </a:solidFill>
              </a:rPr>
              <a:t>грои</a:t>
            </a:r>
            <a:r>
              <a:rPr lang="ru-RU" sz="3200" b="1" dirty="0" smtClean="0">
                <a:solidFill>
                  <a:schemeClr val="bg1"/>
                </a:solidFill>
              </a:rPr>
              <a:t>  </a:t>
            </a:r>
            <a:r>
              <a:rPr lang="ru-RU" sz="3200" b="1" dirty="0" smtClean="0">
                <a:solidFill>
                  <a:schemeClr val="bg1"/>
                </a:solidFill>
              </a:rPr>
              <a:t>там  есть?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0" name="Рисунок 19" descr="4ec03f76_resizedScaled_817to5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29101" y="2492896"/>
            <a:ext cx="3314899" cy="2207228"/>
          </a:xfrm>
          <a:prstGeom prst="rect">
            <a:avLst/>
          </a:prstGeom>
        </p:spPr>
      </p:pic>
      <p:pic>
        <p:nvPicPr>
          <p:cNvPr id="21" name="Рисунок 20" descr="wpid-ya-vyydu-zamuzh-tol-ko-za-togo-kto-postroit-letuchiy-korabl_i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4077072"/>
            <a:ext cx="3270278" cy="2584128"/>
          </a:xfrm>
          <a:prstGeom prst="rect">
            <a:avLst/>
          </a:prstGeom>
        </p:spPr>
      </p:pic>
      <p:pic>
        <p:nvPicPr>
          <p:cNvPr id="22" name="Рисунок 21" descr="56affc73763fa.jpg"/>
          <p:cNvPicPr>
            <a:picLocks noChangeAspect="1"/>
          </p:cNvPicPr>
          <p:nvPr/>
        </p:nvPicPr>
        <p:blipFill>
          <a:blip r:embed="rId6" cstate="print"/>
          <a:srcRect l="45605"/>
          <a:stretch>
            <a:fillRect/>
          </a:stretch>
        </p:blipFill>
        <p:spPr>
          <a:xfrm>
            <a:off x="3131840" y="2276872"/>
            <a:ext cx="2376264" cy="3276383"/>
          </a:xfrm>
          <a:prstGeom prst="rect">
            <a:avLst/>
          </a:prstGeom>
        </p:spPr>
      </p:pic>
      <p:pic>
        <p:nvPicPr>
          <p:cNvPr id="23" name="Рисунок 22" descr="4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36096" y="4337162"/>
            <a:ext cx="3361117" cy="2520838"/>
          </a:xfrm>
          <a:prstGeom prst="rect">
            <a:avLst/>
          </a:prstGeom>
        </p:spPr>
      </p:pic>
      <p:pic>
        <p:nvPicPr>
          <p:cNvPr id="9" name="Летучий корабль_-_Ах, если бы мечта сбылас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388424" y="2708920"/>
            <a:ext cx="432048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27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Какие песни звучат в этом фильме? </a:t>
            </a:r>
            <a:endParaRPr lang="ru-RU" b="1" i="1" dirty="0"/>
          </a:p>
        </p:txBody>
      </p:sp>
      <p:pic>
        <p:nvPicPr>
          <p:cNvPr id="11" name="Рисунок 10" descr="27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628800"/>
            <a:ext cx="3000648" cy="226449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19872" y="1700808"/>
            <a:ext cx="5121274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Какие  еще  </a:t>
            </a:r>
            <a:r>
              <a:rPr lang="ru-RU" sz="3200" b="1" dirty="0" err="1" smtClean="0">
                <a:solidFill>
                  <a:schemeClr val="bg1"/>
                </a:solidFill>
              </a:rPr>
              <a:t>геои</a:t>
            </a:r>
            <a:r>
              <a:rPr lang="ru-RU" sz="3200" b="1" dirty="0" smtClean="0">
                <a:solidFill>
                  <a:schemeClr val="bg1"/>
                </a:solidFill>
              </a:rPr>
              <a:t>  </a:t>
            </a:r>
            <a:r>
              <a:rPr lang="ru-RU" sz="3200" b="1" dirty="0" smtClean="0">
                <a:solidFill>
                  <a:schemeClr val="bg1"/>
                </a:solidFill>
              </a:rPr>
              <a:t>там  есть?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0" name="Рисунок 19" descr="4ec03f76_resizedScaled_817to5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29101" y="2492896"/>
            <a:ext cx="3314899" cy="2207228"/>
          </a:xfrm>
          <a:prstGeom prst="rect">
            <a:avLst/>
          </a:prstGeom>
        </p:spPr>
      </p:pic>
      <p:pic>
        <p:nvPicPr>
          <p:cNvPr id="21" name="Рисунок 20" descr="wpid-ya-vyydu-zamuzh-tol-ko-za-togo-kto-postroit-letuchiy-korabl_i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4077072"/>
            <a:ext cx="3270278" cy="2584128"/>
          </a:xfrm>
          <a:prstGeom prst="rect">
            <a:avLst/>
          </a:prstGeom>
        </p:spPr>
      </p:pic>
      <p:pic>
        <p:nvPicPr>
          <p:cNvPr id="22" name="Рисунок 21" descr="56affc73763fa.jpg"/>
          <p:cNvPicPr>
            <a:picLocks noChangeAspect="1"/>
          </p:cNvPicPr>
          <p:nvPr/>
        </p:nvPicPr>
        <p:blipFill>
          <a:blip r:embed="rId6" cstate="print"/>
          <a:srcRect l="45605"/>
          <a:stretch>
            <a:fillRect/>
          </a:stretch>
        </p:blipFill>
        <p:spPr>
          <a:xfrm>
            <a:off x="3131840" y="2276872"/>
            <a:ext cx="2376264" cy="3276383"/>
          </a:xfrm>
          <a:prstGeom prst="rect">
            <a:avLst/>
          </a:prstGeom>
        </p:spPr>
      </p:pic>
      <p:pic>
        <p:nvPicPr>
          <p:cNvPr id="23" name="Рисунок 22" descr="4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36096" y="4337162"/>
            <a:ext cx="3361117" cy="2520838"/>
          </a:xfrm>
          <a:prstGeom prst="rect">
            <a:avLst/>
          </a:prstGeom>
        </p:spPr>
      </p:pic>
      <p:pic>
        <p:nvPicPr>
          <p:cNvPr id="10" name="Песня Забав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979712" y="1772816"/>
            <a:ext cx="360040" cy="360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Заголовок 7"/>
          <p:cNvSpPr txBox="1">
            <a:spLocks/>
          </p:cNvSpPr>
          <p:nvPr/>
        </p:nvSpPr>
        <p:spPr>
          <a:xfrm>
            <a:off x="467544" y="188640"/>
            <a:ext cx="8229600" cy="1143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Макси́м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Исаа́кович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Дунае́вский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" name="Рисунок 21" descr="13347555657172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7289794" cy="5517232"/>
          </a:xfrm>
          <a:prstGeom prst="rect">
            <a:avLst/>
          </a:prstGeom>
        </p:spPr>
      </p:pic>
      <p:sp>
        <p:nvSpPr>
          <p:cNvPr id="21" name="Содержимое 20"/>
          <p:cNvSpPr>
            <a:spLocks noGrp="1"/>
          </p:cNvSpPr>
          <p:nvPr>
            <p:ph idx="1"/>
          </p:nvPr>
        </p:nvSpPr>
        <p:spPr>
          <a:xfrm>
            <a:off x="251520" y="1600200"/>
            <a:ext cx="2952328" cy="161277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родился  15.01.45г 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советский и российский композитор 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/>
              <a:t>Отгадай  песенку  и  фильм  </a:t>
            </a:r>
            <a:endParaRPr lang="ru-RU" b="1" i="1" dirty="0"/>
          </a:p>
        </p:txBody>
      </p:sp>
      <p:sp>
        <p:nvSpPr>
          <p:cNvPr id="10" name="5-конечная звезда 9"/>
          <p:cNvSpPr/>
          <p:nvPr/>
        </p:nvSpPr>
        <p:spPr>
          <a:xfrm>
            <a:off x="467544" y="1772816"/>
            <a:ext cx="2088232" cy="18002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5-конечная звезда 11"/>
          <p:cNvSpPr/>
          <p:nvPr/>
        </p:nvSpPr>
        <p:spPr>
          <a:xfrm>
            <a:off x="755576" y="4293096"/>
            <a:ext cx="2232248" cy="187220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4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3" name="5-конечная звезда 12"/>
          <p:cNvSpPr/>
          <p:nvPr/>
        </p:nvSpPr>
        <p:spPr>
          <a:xfrm>
            <a:off x="6516216" y="4221088"/>
            <a:ext cx="2088232" cy="194421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6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>
            <a:off x="3707904" y="1844824"/>
            <a:ext cx="2088232" cy="201622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2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5" name="5-конечная звезда 14"/>
          <p:cNvSpPr/>
          <p:nvPr/>
        </p:nvSpPr>
        <p:spPr>
          <a:xfrm>
            <a:off x="6804248" y="1844824"/>
            <a:ext cx="1872208" cy="187220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3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5-конечная звезда 15"/>
          <p:cNvSpPr/>
          <p:nvPr/>
        </p:nvSpPr>
        <p:spPr>
          <a:xfrm>
            <a:off x="3707904" y="4149080"/>
            <a:ext cx="2016224" cy="201622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5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5-конечная звезда 16"/>
          <p:cNvSpPr/>
          <p:nvPr/>
        </p:nvSpPr>
        <p:spPr>
          <a:xfrm>
            <a:off x="1979712" y="2924944"/>
            <a:ext cx="2088232" cy="18002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7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5-конечная звезда 17"/>
          <p:cNvSpPr/>
          <p:nvPr/>
        </p:nvSpPr>
        <p:spPr>
          <a:xfrm>
            <a:off x="5364088" y="3068960"/>
            <a:ext cx="2088232" cy="18002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8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/>
              <a:t>Отгадай  песенку  из  </a:t>
            </a:r>
            <a:r>
              <a:rPr lang="ru-RU" b="1" i="1" dirty="0" err="1" smtClean="0"/>
              <a:t>м\ф</a:t>
            </a:r>
            <a:endParaRPr lang="ru-RU" b="1" i="1" dirty="0"/>
          </a:p>
        </p:txBody>
      </p:sp>
      <p:sp>
        <p:nvSpPr>
          <p:cNvPr id="10" name="5-конечная звезда 9"/>
          <p:cNvSpPr/>
          <p:nvPr/>
        </p:nvSpPr>
        <p:spPr>
          <a:xfrm>
            <a:off x="467544" y="1772816"/>
            <a:ext cx="2088232" cy="18002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9" name="гол ваг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172400" y="692696"/>
            <a:ext cx="304800" cy="304800"/>
          </a:xfrm>
          <a:prstGeom prst="rect">
            <a:avLst/>
          </a:prstGeom>
        </p:spPr>
      </p:pic>
      <p:pic>
        <p:nvPicPr>
          <p:cNvPr id="11" name="Рисунок 10" descr="55f84eef0a71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0084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/>
              <a:t>Отгадай  песенку  и  фильм</a:t>
            </a:r>
            <a:endParaRPr lang="ru-RU" b="1" i="1" dirty="0"/>
          </a:p>
        </p:txBody>
      </p:sp>
      <p:sp>
        <p:nvSpPr>
          <p:cNvPr id="14" name="5-конечная звезда 13"/>
          <p:cNvSpPr/>
          <p:nvPr/>
        </p:nvSpPr>
        <p:spPr>
          <a:xfrm>
            <a:off x="3707904" y="1844824"/>
            <a:ext cx="2088232" cy="201622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2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9" name="встаньте в кру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172400" y="764704"/>
            <a:ext cx="304800" cy="304800"/>
          </a:xfrm>
          <a:prstGeom prst="rect">
            <a:avLst/>
          </a:prstGeom>
        </p:spPr>
      </p:pic>
      <p:pic>
        <p:nvPicPr>
          <p:cNvPr id="11" name="Рисунок 10" descr="79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652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2543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/>
              <a:t>Отгадай  песенку  из  </a:t>
            </a:r>
            <a:r>
              <a:rPr lang="ru-RU" b="1" i="1" dirty="0" err="1" smtClean="0"/>
              <a:t>м\ф</a:t>
            </a:r>
            <a:endParaRPr lang="ru-RU" b="1" i="1" dirty="0"/>
          </a:p>
        </p:txBody>
      </p:sp>
      <p:sp>
        <p:nvSpPr>
          <p:cNvPr id="15" name="5-конечная звезда 14"/>
          <p:cNvSpPr/>
          <p:nvPr/>
        </p:nvSpPr>
        <p:spPr>
          <a:xfrm>
            <a:off x="6804248" y="1844824"/>
            <a:ext cx="1872208" cy="187220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3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9" name="колыбельная  медведиц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100392" y="692696"/>
            <a:ext cx="304800" cy="304800"/>
          </a:xfrm>
          <a:prstGeom prst="rect">
            <a:avLst/>
          </a:prstGeom>
        </p:spPr>
      </p:pic>
      <p:pic>
        <p:nvPicPr>
          <p:cNvPr id="11" name="Рисунок 10" descr="kolibelnaja_medvedits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9349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/>
              <a:t>Отгадай  песенку  из  </a:t>
            </a:r>
            <a:r>
              <a:rPr lang="ru-RU" b="1" i="1" dirty="0" err="1" smtClean="0"/>
              <a:t>м\ф</a:t>
            </a:r>
            <a:endParaRPr lang="ru-RU" b="1" i="1" dirty="0"/>
          </a:p>
        </p:txBody>
      </p:sp>
      <p:sp>
        <p:nvSpPr>
          <p:cNvPr id="12" name="5-конечная звезда 11"/>
          <p:cNvSpPr/>
          <p:nvPr/>
        </p:nvSpPr>
        <p:spPr>
          <a:xfrm>
            <a:off x="755576" y="4293096"/>
            <a:ext cx="2232248" cy="1872208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4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9" name="в каждом  маленьком  ребенк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028384" y="764704"/>
            <a:ext cx="304800" cy="304800"/>
          </a:xfrm>
          <a:prstGeom prst="rect">
            <a:avLst/>
          </a:prstGeom>
        </p:spPr>
      </p:pic>
      <p:pic>
        <p:nvPicPr>
          <p:cNvPr id="11" name="Рисунок 10" descr="8dbee4171d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1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8197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/>
              <a:t>Отгадай  песенку  из  </a:t>
            </a:r>
            <a:r>
              <a:rPr lang="ru-RU" b="1" i="1" dirty="0" err="1" smtClean="0"/>
              <a:t>м\ф</a:t>
            </a:r>
            <a:endParaRPr lang="ru-RU" b="1" i="1" dirty="0"/>
          </a:p>
        </p:txBody>
      </p:sp>
      <p:sp>
        <p:nvSpPr>
          <p:cNvPr id="16" name="5-конечная звезда 15"/>
          <p:cNvSpPr/>
          <p:nvPr/>
        </p:nvSpPr>
        <p:spPr>
          <a:xfrm>
            <a:off x="3707904" y="4149080"/>
            <a:ext cx="2016224" cy="201622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5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9" name="ох рано встает  охра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100392" y="836712"/>
            <a:ext cx="304800" cy="304800"/>
          </a:xfrm>
          <a:prstGeom prst="rect">
            <a:avLst/>
          </a:prstGeom>
        </p:spPr>
      </p:pic>
      <p:pic>
        <p:nvPicPr>
          <p:cNvPr id="11" name="Рисунок 10" descr="im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5200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/>
              <a:t>Отгадай  песенку  из  </a:t>
            </a:r>
            <a:r>
              <a:rPr lang="ru-RU" b="1" i="1" dirty="0" err="1" smtClean="0"/>
              <a:t>м\ф</a:t>
            </a:r>
            <a:endParaRPr lang="ru-RU" b="1" i="1" dirty="0"/>
          </a:p>
        </p:txBody>
      </p:sp>
      <p:sp>
        <p:nvSpPr>
          <p:cNvPr id="13" name="5-конечная звезда 12"/>
          <p:cNvSpPr/>
          <p:nvPr/>
        </p:nvSpPr>
        <p:spPr>
          <a:xfrm>
            <a:off x="6516216" y="4221088"/>
            <a:ext cx="2088232" cy="194421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6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9" name="неприятность  эту  мы  переживе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028384" y="692696"/>
            <a:ext cx="304800" cy="304800"/>
          </a:xfrm>
          <a:prstGeom prst="rect">
            <a:avLst/>
          </a:prstGeom>
        </p:spPr>
      </p:pic>
      <p:pic>
        <p:nvPicPr>
          <p:cNvPr id="11" name="Рисунок 10" descr="hqdefaul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0776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/>
              <a:t>Отгадай  песенку  из  </a:t>
            </a:r>
            <a:r>
              <a:rPr lang="ru-RU" b="1" i="1" dirty="0" err="1" smtClean="0"/>
              <a:t>м\ф</a:t>
            </a:r>
            <a:endParaRPr lang="ru-RU" b="1" i="1" dirty="0"/>
          </a:p>
        </p:txBody>
      </p:sp>
      <p:sp>
        <p:nvSpPr>
          <p:cNvPr id="16" name="5-конечная звезда 15"/>
          <p:cNvSpPr/>
          <p:nvPr/>
        </p:nvSpPr>
        <p:spPr>
          <a:xfrm>
            <a:off x="1835696" y="2348880"/>
            <a:ext cx="2016224" cy="201622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7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9" name="кабы  не  было  зим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16416" y="692696"/>
            <a:ext cx="304800" cy="304800"/>
          </a:xfrm>
          <a:prstGeom prst="rect">
            <a:avLst/>
          </a:prstGeom>
        </p:spPr>
      </p:pic>
      <p:pic>
        <p:nvPicPr>
          <p:cNvPr id="11" name="Рисунок 10" descr="img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0387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122</Words>
  <Application>Microsoft Office PowerPoint</Application>
  <PresentationFormat>Экран (4:3)</PresentationFormat>
  <Paragraphs>42</Paragraphs>
  <Slides>17</Slides>
  <Notes>0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Отгадай  песенку  и  фильм  </vt:lpstr>
      <vt:lpstr>Отгадай  песенку  из  м\ф</vt:lpstr>
      <vt:lpstr>Отгадай  песенку  и  фильм</vt:lpstr>
      <vt:lpstr>Отгадай  песенку  из  м\ф</vt:lpstr>
      <vt:lpstr>Отгадай  песенку  из  м\ф</vt:lpstr>
      <vt:lpstr>Отгадай  песенку  из  м\ф</vt:lpstr>
      <vt:lpstr>Отгадай  песенку  из  м\ф</vt:lpstr>
      <vt:lpstr>Отгадай  песенку  из  м\ф</vt:lpstr>
      <vt:lpstr>Отгадай  песенку  и  м\ф</vt:lpstr>
      <vt:lpstr>Вспомни из  какого фильма героиня ? </vt:lpstr>
      <vt:lpstr>Слайд 12</vt:lpstr>
      <vt:lpstr>Какие песни звучат в этом фильме? </vt:lpstr>
      <vt:lpstr>Какие песни звучат в этом фильме? </vt:lpstr>
      <vt:lpstr>Какие песни звучат в этом фильме? </vt:lpstr>
      <vt:lpstr>Какие песни звучат в этом фильме?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User</cp:lastModifiedBy>
  <cp:revision>16</cp:revision>
  <dcterms:created xsi:type="dcterms:W3CDTF">2016-04-12T14:28:57Z</dcterms:created>
  <dcterms:modified xsi:type="dcterms:W3CDTF">2017-09-03T20:07:16Z</dcterms:modified>
</cp:coreProperties>
</file>