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57" r:id="rId5"/>
    <p:sldId id="261" r:id="rId6"/>
    <p:sldId id="258" r:id="rId7"/>
    <p:sldId id="259" r:id="rId8"/>
    <p:sldId id="260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4" descr="80084027_28723.jpg"/>
          <p:cNvPicPr>
            <a:picLocks noChangeAspect="1"/>
          </p:cNvPicPr>
          <p:nvPr/>
        </p:nvPicPr>
        <p:blipFill>
          <a:blip r:embed="rId2"/>
          <a:srcRect l="1697" t="1754" r="3281" b="1754"/>
          <a:stretch>
            <a:fillRect/>
          </a:stretch>
        </p:blipFill>
        <p:spPr>
          <a:xfrm>
            <a:off x="152400" y="990600"/>
            <a:ext cx="8991600" cy="5638800"/>
          </a:xfrm>
          <a:prstGeom prst="rect">
            <a:avLst/>
          </a:prstGeom>
          <a:ln>
            <a:noFill/>
          </a:ln>
          <a:effectLst>
            <a:glow rad="228600">
              <a:srgbClr val="FFFF00">
                <a:alpha val="40000"/>
              </a:srgb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304800" y="381000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  ПУТЕШЕСТВИЕ В ВЕСЕННИЙ ЛЕС</a:t>
            </a:r>
            <a:endParaRPr lang="ru-RU" sz="3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57800" y="60960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Автор : Титарева Н.И.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http://cdn2.imgbb.ru/user/143/1434975/201412/80e82a9549fb3aa8e352d09bed81b44c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6" name="Picture 4" descr="https://im0-tub-ru.yandex.net/i?id=2846db1aea658cba2f3b066544d1c0f2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24400" cy="6858000"/>
          </a:xfrm>
          <a:prstGeom prst="rect">
            <a:avLst/>
          </a:prstGeom>
          <a:noFill/>
        </p:spPr>
      </p:pic>
      <p:sp>
        <p:nvSpPr>
          <p:cNvPr id="18438" name="AutoShape 6" descr="https://im0-tub-ru.yandex.net/i?id=faf1eacf5462c5e879accef63cd9a875-l&amp;n=13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0" name="Picture 8" descr="https://im0-tub-ru.yandex.net/i?id=faf1eacf5462c5e879accef63cd9a875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5090" y="60658"/>
            <a:ext cx="4598910" cy="6797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s://im0-tub-ru.yandex.net/i?id=45617ceecc3d7d87b6b4af86ca1acd6b&amp;n=33&amp;h=215&amp;w=2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886200" cy="3200400"/>
          </a:xfrm>
          <a:prstGeom prst="rect">
            <a:avLst/>
          </a:prstGeom>
          <a:noFill/>
        </p:spPr>
      </p:pic>
      <p:pic>
        <p:nvPicPr>
          <p:cNvPr id="21510" name="Picture 6" descr="https://im0-tub-ru.yandex.net/i?id=33f26bdf999ddf54e16fdf6b0711f793&amp;n=33&amp;h=215&amp;w=3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3352800"/>
            <a:ext cx="4648200" cy="3276600"/>
          </a:xfrm>
          <a:prstGeom prst="rect">
            <a:avLst/>
          </a:prstGeom>
          <a:noFill/>
        </p:spPr>
      </p:pic>
      <p:pic>
        <p:nvPicPr>
          <p:cNvPr id="21512" name="Picture 8" descr="https://im0-tub-ru.yandex.net/i?id=60e7869163bd788b89e25d1b4ded94e6-l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0"/>
            <a:ext cx="4288536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http://classpic.ru/wp-content/uploads/Kraski-vesny-v-lesu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2" name="Picture 4" descr="http://classpic.ru/wp-content/uploads/Kraski-vesny-v-les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evyatka.ru/images/bx/2015/07/6797b7a3336aee0e52e91a720df19b6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im0-tub-ru.yandex.net/i?id=ce82df72b518e554be423ae97b351de7&amp;n=33&amp;h=215&amp;w=3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5029200"/>
            <a:ext cx="861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</a:rPr>
              <a:t>Март </a:t>
            </a:r>
            <a:r>
              <a:rPr lang="ru-RU" b="1" dirty="0" err="1" smtClean="0">
                <a:latin typeface="Georgia" pitchFamily="18" charset="0"/>
              </a:rPr>
              <a:t>протальник</a:t>
            </a:r>
            <a:r>
              <a:rPr lang="ru-RU" b="1" dirty="0" smtClean="0">
                <a:latin typeface="Georgia" pitchFamily="18" charset="0"/>
              </a:rPr>
              <a:t> — первый месяц весны. Теплеет ясное солнце. Раньше рассветает, позднее смеркается. Это замечательный переходный месяц: начало его выглядит зимой, а конец — настоящей весной, с пробуждением природы, с обилием света и птичьих запевок.</a:t>
            </a:r>
          </a:p>
          <a:p>
            <a:endParaRPr lang="ru-RU" dirty="0"/>
          </a:p>
        </p:txBody>
      </p:sp>
      <p:pic>
        <p:nvPicPr>
          <p:cNvPr id="4098" name="Picture 2" descr="https://im0-tub-ru.yandex.net/i?id=3efae875e3623c14aea79549905c1b97&amp;n=33&amp;h=215&amp;w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g-fotki.yandex.ru/get/5635/67700761.b4/0_a2828_fa0de02a_or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im2-tub-ru.yandex.net/i?id=8e5280ea12b0036975c60838e1201052-l&amp;n=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2-tub-ru.yandex.net/i?id=907bc767535f15894dd1eecd73f7884c-l&amp;n=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v-plus.ru/wp-content/uploads/2016/07/beregi-les-ot-pozhara-660x38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cdn2.imgbb.ru/user/143/1434975/201412/80e82a9549fb3aa8e352d09bed81b44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</TotalTime>
  <Words>54</Words>
  <PresentationFormat>Экран (4:3)</PresentationFormat>
  <Paragraphs>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8</cp:revision>
  <dcterms:created xsi:type="dcterms:W3CDTF">2017-03-19T13:21:06Z</dcterms:created>
  <dcterms:modified xsi:type="dcterms:W3CDTF">2017-09-15T16:49:28Z</dcterms:modified>
</cp:coreProperties>
</file>