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sldIdLst>
    <p:sldId id="256" r:id="rId3"/>
    <p:sldId id="287" r:id="rId4"/>
    <p:sldId id="289" r:id="rId5"/>
    <p:sldId id="313" r:id="rId6"/>
    <p:sldId id="298" r:id="rId7"/>
    <p:sldId id="305" r:id="rId8"/>
    <p:sldId id="308" r:id="rId9"/>
    <p:sldId id="314" r:id="rId10"/>
    <p:sldId id="315" r:id="rId11"/>
    <p:sldId id="312" r:id="rId12"/>
    <p:sldId id="31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56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11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307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232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370814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933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079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4196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75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45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10.02.2017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72A376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9461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  <a:latin typeface="Franklin Gothic Book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10.02.2017</a:t>
            </a:fld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  <a:latin typeface="Franklin Gothic Book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8845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srgbClr val="72A376">
                    <a:shade val="75000"/>
                  </a:srgbClr>
                </a:solidFill>
                <a:latin typeface="Franklin Gothic Book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10.02.2017</a:t>
            </a:fld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srgbClr val="72A376">
                    <a:shade val="75000"/>
                  </a:srgbClr>
                </a:solidFill>
                <a:latin typeface="Franklin Gothic Book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72A376">
                  <a:shade val="75000"/>
                </a:srgbClr>
              </a:solidFill>
              <a:latin typeface="Franklin Gothic Book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Wasserspinn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650" y="2276475"/>
            <a:ext cx="7772400" cy="1470025"/>
          </a:xfrm>
        </p:spPr>
        <p:txBody>
          <a:bodyPr/>
          <a:lstStyle/>
          <a:p>
            <a:r>
              <a:rPr lang="ru-RU" dirty="0" smtClean="0"/>
              <a:t>Проект на тему: «Пауки»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313" y="4149725"/>
            <a:ext cx="6516687" cy="175260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Выполнил: </a:t>
            </a:r>
            <a:r>
              <a:rPr lang="ru-RU" sz="2400" dirty="0" err="1" smtClean="0">
                <a:solidFill>
                  <a:schemeClr val="tx1"/>
                </a:solidFill>
              </a:rPr>
              <a:t>Яркин</a:t>
            </a:r>
            <a:r>
              <a:rPr lang="ru-RU" sz="2400" dirty="0" smtClean="0">
                <a:solidFill>
                  <a:schemeClr val="tx1"/>
                </a:solidFill>
              </a:rPr>
              <a:t> Владислав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 «Б»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57167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Приметы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Если на твое лицо с потолка упадет паук - это добрая примета.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Если по пути к венцу жених и невеста увидят паука - не видать им счастья в семейной жизни.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Если ты болен лихорадкой, возьми паука и посади его в коробочку. Как только паук издохнет, вместе с ним издохнет и лихорадка.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Кроме того, паук считался превосходным средством от коклюша и астмы, особенно в </a:t>
            </a:r>
            <a:r>
              <a:rPr lang="ru-RU" dirty="0" err="1" smtClean="0"/>
              <a:t>Корнуолле.В</a:t>
            </a:r>
            <a:r>
              <a:rPr lang="ru-RU" dirty="0" smtClean="0"/>
              <a:t> Южном </a:t>
            </a:r>
            <a:r>
              <a:rPr lang="ru-RU" dirty="0" err="1" smtClean="0"/>
              <a:t>Нортгемптоншире</a:t>
            </a:r>
            <a:r>
              <a:rPr lang="ru-RU" dirty="0" smtClean="0"/>
              <a:t> считалось, что тот, кто увидит паука среди своей одежды или рядом с собой, вскоре получит какие-то деньги. Знахарка кладет мешочек с пауками и крабами на ладонь человека, обуреваемого страстью к воровству, рассчитывая, что острые челюсти этих существ оставят след и на ладони, и в душе юного вора; его руки перестанут "шалить", и позорная страсть будет вырвана из его сердца, как заноза из пальца. Может быть, это средство стоит применить и к нашим магазинным воришкам? В русском фольклоре с пауком связано два прямо противоположных поверья."Паука убить - сорок грехов проститься" . - "Убивать пауков - грех".Пауку, спускающемуся на паутине, надо сказать: "К гостям - поднимись, к вестям - опустись". И он укажет, что следует ожидать .</a:t>
            </a:r>
            <a:endParaRPr lang="ru-RU" dirty="0"/>
          </a:p>
        </p:txBody>
      </p:sp>
      <p:pic>
        <p:nvPicPr>
          <p:cNvPr id="4" name="Рисунок 3" descr="Tutles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0"/>
            <a:ext cx="1257300" cy="1047750"/>
          </a:xfrm>
          <a:prstGeom prst="rect">
            <a:avLst/>
          </a:prstGeom>
        </p:spPr>
      </p:pic>
      <p:pic>
        <p:nvPicPr>
          <p:cNvPr id="7" name="Рисунок 6" descr="Tutles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0"/>
            <a:ext cx="125730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780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Спасибо за внимание!!!!!!!!!!!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r>
              <a:rPr lang="ru-RU" sz="4000" smtClean="0"/>
              <a:t>Класс</a:t>
            </a:r>
            <a:r>
              <a:rPr lang="en-US" sz="4000" smtClean="0"/>
              <a:t> </a:t>
            </a:r>
            <a:r>
              <a:rPr lang="ru-RU" sz="4000" smtClean="0"/>
              <a:t>паукообразные</a:t>
            </a:r>
          </a:p>
        </p:txBody>
      </p:sp>
      <p:pic>
        <p:nvPicPr>
          <p:cNvPr id="3075" name="Содержимое 3" descr="imgpreview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563" y="2636838"/>
            <a:ext cx="4714875" cy="3092450"/>
          </a:xfrm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0" y="69215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Нам всем известно, что пауки отличаются от насекомых четырьмя парами ног. У пауков 8 глаз. Пауки дышат легкими, либо парой легких и парой трахей, либо парой легких без трахей, или, наконец, лишь трахеями без легких.   </a:t>
            </a:r>
          </a:p>
        </p:txBody>
      </p:sp>
      <p:pic>
        <p:nvPicPr>
          <p:cNvPr id="3077" name="Рисунок 5" descr="imgpreview456788.jpeg"/>
          <p:cNvPicPr>
            <a:picLocks noChangeAspect="1"/>
          </p:cNvPicPr>
          <p:nvPr/>
        </p:nvPicPr>
        <p:blipFill>
          <a:blip r:embed="rId3" cstate="print"/>
          <a:srcRect l="1682" t="1968" r="2644" b="3589"/>
          <a:stretch>
            <a:fillRect/>
          </a:stretch>
        </p:blipFill>
        <p:spPr bwMode="auto">
          <a:xfrm>
            <a:off x="5326063" y="2636838"/>
            <a:ext cx="3494087" cy="3106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85763" y="-242888"/>
            <a:ext cx="8229600" cy="1143001"/>
          </a:xfrm>
        </p:spPr>
        <p:txBody>
          <a:bodyPr/>
          <a:lstStyle/>
          <a:p>
            <a:r>
              <a:rPr lang="ru-RU" sz="4000" smtClean="0"/>
              <a:t>Паутина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-107950" y="549275"/>
            <a:ext cx="9251950" cy="4525963"/>
          </a:xfrm>
        </p:spPr>
        <p:txBody>
          <a:bodyPr/>
          <a:lstStyle/>
          <a:p>
            <a:pPr indent="0">
              <a:buFont typeface="Arial" charset="0"/>
              <a:buNone/>
            </a:pPr>
            <a:r>
              <a:rPr lang="ru-RU" sz="2400" smtClean="0"/>
              <a:t>Паук и паутина понятия для многих неразделимы, хотя не все пауки плетут паутину и далеко не все, которые ее плетут, делают это так искусно, как мы привыкли представлять. Паутина разная, очень даже разная, и по тому, как устроена ловчая сеть, часто можно сразу решить, какой паук ее сплел. Но не только пауки могут плести паутину, некоторые насекомые, гусеницы бабочек и другие тоже ее плетут. Пауки производят паутину разных сортов: нерастяжимую и эластичную, сухую и клейкую, с липкими капельками, прямую и гофрированную , тонкую и толстую. Пауки используют ее для нападения. </a:t>
            </a:r>
          </a:p>
        </p:txBody>
      </p:sp>
      <p:pic>
        <p:nvPicPr>
          <p:cNvPr id="4" name="Рисунок 3" descr="132673491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388" y="4265613"/>
            <a:ext cx="3455987" cy="259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pider_web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5" y="4265613"/>
            <a:ext cx="3886200" cy="2592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Где живут пауки?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73209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Многие плетут сети; бородавки на брюшке выделяют вязкую жидкость, которая застывает в тонкую нить – паутину. Из неё часто делается и логовище в виде колпачка, трубки и т.д. Некоторые живут в норках, иногда закрывая их дверцей из плотной паутины, другие подводой, в пузыре воздуха, которым дышат. Многие пауки бродячие.</a:t>
            </a:r>
            <a:endParaRPr lang="ru-RU" sz="2400" dirty="0"/>
          </a:p>
        </p:txBody>
      </p:sp>
      <p:pic>
        <p:nvPicPr>
          <p:cNvPr id="5" name="Рисунок 4" descr="http://upload.wikimedia.org/wikipedia/commons/thumb/3/34/Wasserspinne.jpg/215px-Wasserspinn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857628"/>
            <a:ext cx="2054225" cy="258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857884" y="6488668"/>
            <a:ext cx="3059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E8B7B7">
                    <a:lumMod val="50000"/>
                  </a:srgbClr>
                </a:solidFill>
                <a:latin typeface="Franklin Gothic Book"/>
                <a:cs typeface="+mn-cs"/>
              </a:rPr>
              <a:t>Водяной паук Серебрянка </a:t>
            </a:r>
            <a:endParaRPr lang="ru-RU" dirty="0">
              <a:solidFill>
                <a:srgbClr val="E8B7B7">
                  <a:lumMod val="50000"/>
                </a:srgbClr>
              </a:solidFill>
              <a:latin typeface="Franklin Gothic Book"/>
              <a:cs typeface="+mn-cs"/>
            </a:endParaRPr>
          </a:p>
        </p:txBody>
      </p:sp>
      <p:pic>
        <p:nvPicPr>
          <p:cNvPr id="7" name="Рисунок 6" descr="Фото0032.jpg"/>
          <p:cNvPicPr>
            <a:picLocks noChangeAspect="1"/>
          </p:cNvPicPr>
          <p:nvPr/>
        </p:nvPicPr>
        <p:blipFill>
          <a:blip r:embed="rId4" cstate="print"/>
          <a:srcRect b="78"/>
          <a:stretch>
            <a:fillRect/>
          </a:stretch>
        </p:blipFill>
        <p:spPr>
          <a:xfrm>
            <a:off x="214282" y="4143380"/>
            <a:ext cx="2469971" cy="256278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43174" y="5934670"/>
            <a:ext cx="14287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white"/>
                </a:solidFill>
                <a:latin typeface="Franklin Gothic Book"/>
                <a:cs typeface="+mn-cs"/>
              </a:rPr>
              <a:t>Бродячий Цветочный паук </a:t>
            </a:r>
            <a:endParaRPr lang="ru-RU" dirty="0">
              <a:solidFill>
                <a:prstClr val="white"/>
              </a:solidFill>
              <a:latin typeface="Franklin Gothic Book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521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r>
              <a:rPr lang="ru-RU" sz="4000" smtClean="0"/>
              <a:t>Каракурт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1113" y="549275"/>
            <a:ext cx="91440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smtClean="0"/>
              <a:t>Паук и паучиха каракурты внешне не схожи. Нарядом паук словно недоразвитая паучиха. Паук, линяет семь раз, а паучиха – девять. Самец-каракурт сохраняет свои красные пятна. Самка идет дальше – чернеет, и после девятой линьки обычно никаких пятен. Наряд каракурта очень разнообразен и красив. По наружности своей он совсем нестрашен. Она медлительна и толста. В июне начинается брачная пора у каракуртов, а в июле уже почти все их самцы погибают, казненные или от голода.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7613" y="3619500"/>
            <a:ext cx="4116387" cy="3167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950" y="3619500"/>
            <a:ext cx="4752975" cy="3167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r>
              <a:rPr lang="ru-RU" sz="4000" smtClean="0"/>
              <a:t>Тарантул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smtClean="0"/>
              <a:t>Тарантул, бесспорно, самый знаменитый и популярный паук. В наших широтах он самый большой и внушительный. Тарантулы бывают трех разных, так сказать, калибров: крупные мелкие и средние. Это не виды и даже не подвиды, а просто расы. Тарантул – убежденный домосед. Бродяжничество ему не по душе. Домосед и полуночник: днем спит, а по ночам промышляет. Дом его – нора собственного изготовления. Но прежде чем ее рыть, нужно найти подходящее место. Тут у него требования строгие: нудна поблизости вода. Он питается разными жуками и насекомыми. </a:t>
            </a:r>
          </a:p>
        </p:txBody>
      </p:sp>
      <p:pic>
        <p:nvPicPr>
          <p:cNvPr id="19460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7088" y="3862388"/>
            <a:ext cx="4495800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/>
          <p:cNvPicPr>
            <a:picLocks noChangeAspect="1"/>
          </p:cNvPicPr>
          <p:nvPr/>
        </p:nvPicPr>
        <p:blipFill>
          <a:blip r:embed="rId3" cstate="print"/>
          <a:srcRect t="4926"/>
          <a:stretch>
            <a:fillRect/>
          </a:stretch>
        </p:blipFill>
        <p:spPr bwMode="auto">
          <a:xfrm>
            <a:off x="236538" y="3862388"/>
            <a:ext cx="4200525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-242888"/>
            <a:ext cx="8229600" cy="1143001"/>
          </a:xfrm>
        </p:spPr>
        <p:txBody>
          <a:bodyPr/>
          <a:lstStyle/>
          <a:p>
            <a:r>
              <a:rPr lang="ru-RU" sz="4000" smtClean="0"/>
              <a:t>Сила тарантула</a:t>
            </a: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sz="2400" smtClean="0"/>
              <a:t>Поразительно, как тарантул легко и ловко плавает по воде. Волосатое тело в воде не намокает: волосы смазаны водоотталкивающим веществом. На воде паук ориентируется отлично, всегда знает где берег. С тыла у него такая же оборона, как и у скунса. Ну а с фронта у тарантула отравленные ножки-хелицеры! </a:t>
            </a:r>
          </a:p>
          <a:p>
            <a:pPr marL="0" indent="0">
              <a:buFont typeface="Arial" charset="0"/>
              <a:buNone/>
            </a:pPr>
            <a:r>
              <a:rPr lang="ru-RU" sz="2400" smtClean="0"/>
              <a:t>Оса аноплиус усердно ищет норы тарантулов. Нырнет в нору к страшному тарантулу и заколет его жалом. Но не насмерть, а временно парализует. Положит ему на грудь свою белую личинку. Ученые брали парализованных пауков, убирали личинку и держали их в прохладном месте. И вскоре паук оживал.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4438" y="4278313"/>
            <a:ext cx="3671887" cy="2557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Крестовик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odstolom.su/uploads/posts/2013-11/1383363619_payki-photos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67141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Птицеед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6" name="Picture 2" descr="http://samiye.ru/files/2016/jadov-pauk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4802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4879</TotalTime>
  <Words>567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Трек</vt:lpstr>
      <vt:lpstr>Апекс</vt:lpstr>
      <vt:lpstr>Проект на тему: «Пауки»</vt:lpstr>
      <vt:lpstr>Класс паукообразные</vt:lpstr>
      <vt:lpstr>Паутина</vt:lpstr>
      <vt:lpstr>Где живут пауки?</vt:lpstr>
      <vt:lpstr>Каракурт</vt:lpstr>
      <vt:lpstr>Тарантул</vt:lpstr>
      <vt:lpstr>Сила тарантула</vt:lpstr>
      <vt:lpstr>Крестовик</vt:lpstr>
      <vt:lpstr>Птицеед</vt:lpstr>
      <vt:lpstr>Приметы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Кладова</cp:lastModifiedBy>
  <cp:revision>242</cp:revision>
  <dcterms:created xsi:type="dcterms:W3CDTF">2013-10-01T17:27:00Z</dcterms:created>
  <dcterms:modified xsi:type="dcterms:W3CDTF">2017-02-10T05:59:40Z</dcterms:modified>
</cp:coreProperties>
</file>