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0FA5B9-DA9B-4574-869D-32DAE05A62C3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929088-501F-48ED-9DAC-330B8CA41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4205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419600" y="1504950"/>
            <a:ext cx="4648200" cy="2609850"/>
          </a:xfrm>
        </p:spPr>
        <p:txBody>
          <a:bodyPr/>
          <a:lstStyle/>
          <a:p>
            <a:pPr eaLnBrk="1" hangingPunct="1"/>
            <a:r>
              <a:rPr lang="ru-RU" altLang="ru-RU" b="1" dirty="0" smtClean="0">
                <a:solidFill>
                  <a:srgbClr val="009900"/>
                </a:solidFill>
              </a:rPr>
              <a:t>Мой опыт по выращиванию огурца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67200" y="4191000"/>
            <a:ext cx="4648200" cy="1524000"/>
          </a:xfrm>
        </p:spPr>
        <p:txBody>
          <a:bodyPr>
            <a:normAutofit lnSpcReduction="10000"/>
          </a:bodyPr>
          <a:lstStyle/>
          <a:p>
            <a:pPr algn="r" eaLnBrk="1" hangingPunct="1">
              <a:lnSpc>
                <a:spcPct val="90000"/>
              </a:lnSpc>
            </a:pPr>
            <a:r>
              <a:rPr lang="ru-RU" altLang="ru-RU" sz="2400" dirty="0" smtClean="0">
                <a:solidFill>
                  <a:srgbClr val="FF3300"/>
                </a:solidFill>
              </a:rPr>
              <a:t>Исследование выполнила:</a:t>
            </a:r>
          </a:p>
          <a:p>
            <a:pPr eaLnBrk="1" hangingPunct="1">
              <a:lnSpc>
                <a:spcPct val="90000"/>
              </a:lnSpc>
            </a:pPr>
            <a:endParaRPr lang="ru-RU" altLang="ru-RU" sz="2000" dirty="0" smtClean="0">
              <a:solidFill>
                <a:srgbClr val="FF3300"/>
              </a:solidFill>
            </a:endParaRPr>
          </a:p>
          <a:p>
            <a:pPr algn="r" eaLnBrk="1" hangingPunct="1">
              <a:lnSpc>
                <a:spcPct val="90000"/>
              </a:lnSpc>
            </a:pPr>
            <a:r>
              <a:rPr lang="ru-RU" altLang="ru-RU" sz="2400" dirty="0" smtClean="0">
                <a:solidFill>
                  <a:srgbClr val="FF3300"/>
                </a:solidFill>
              </a:rPr>
              <a:t>Гунько Роман, </a:t>
            </a:r>
          </a:p>
          <a:p>
            <a:pPr algn="r" eaLnBrk="1" hangingPunct="1">
              <a:lnSpc>
                <a:spcPct val="90000"/>
              </a:lnSpc>
            </a:pPr>
            <a:r>
              <a:rPr lang="ru-RU" altLang="ru-RU" sz="2400" dirty="0" smtClean="0">
                <a:solidFill>
                  <a:srgbClr val="FF3300"/>
                </a:solidFill>
              </a:rPr>
              <a:t>старшая группа</a:t>
            </a:r>
          </a:p>
        </p:txBody>
      </p:sp>
      <p:sp>
        <p:nvSpPr>
          <p:cNvPr id="2052" name="TextBox 4"/>
          <p:cNvSpPr txBox="1">
            <a:spLocks noChangeArrowheads="1"/>
          </p:cNvSpPr>
          <p:nvPr/>
        </p:nvSpPr>
        <p:spPr bwMode="auto">
          <a:xfrm>
            <a:off x="533400" y="304800"/>
            <a:ext cx="8001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Муниципальное бюджетное дошкольное образовательное учреждение</a:t>
            </a:r>
          </a:p>
          <a:p>
            <a:pPr eaLnBrk="1" hangingPunct="1"/>
            <a:r>
              <a:rPr lang="ru-RU"/>
              <a:t>«Детский сад комбинированного вида № 50 «Журавушка» города Канска</a:t>
            </a:r>
          </a:p>
        </p:txBody>
      </p:sp>
      <p:sp>
        <p:nvSpPr>
          <p:cNvPr id="2053" name="TextBox 5"/>
          <p:cNvSpPr txBox="1">
            <a:spLocks noChangeArrowheads="1"/>
          </p:cNvSpPr>
          <p:nvPr/>
        </p:nvSpPr>
        <p:spPr bwMode="auto">
          <a:xfrm>
            <a:off x="2106488" y="5733256"/>
            <a:ext cx="6858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ru-RU" dirty="0"/>
              <a:t>Руководители: </a:t>
            </a:r>
          </a:p>
          <a:p>
            <a:pPr algn="r" eaLnBrk="1" hangingPunct="1"/>
            <a:r>
              <a:rPr lang="ru-RU" dirty="0"/>
              <a:t>Червякова Лидия Михайловна, воспитатель</a:t>
            </a:r>
          </a:p>
          <a:p>
            <a:pPr algn="r" eaLnBrk="1" hangingPunct="1"/>
            <a:r>
              <a:rPr lang="ru-RU" dirty="0" smtClean="0"/>
              <a:t>Гунько Людмила Сергеевна, мама</a:t>
            </a:r>
            <a:endParaRPr lang="ru-RU" dirty="0"/>
          </a:p>
        </p:txBody>
      </p:sp>
      <p:pic>
        <p:nvPicPr>
          <p:cNvPr id="1026" name="Picture 2" descr="C:\Users\Женечка\Desktop\Рома_садовод\49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9695" y="1377304"/>
            <a:ext cx="3434233" cy="478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4864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Женечка\Desktop\Рома_садовод\4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332656"/>
            <a:ext cx="4767932" cy="40119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Женечка\Desktop\Рома_садовод\4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7484" y="408046"/>
            <a:ext cx="3440980" cy="61172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cucumber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88336">
            <a:off x="1400812" y="4561118"/>
            <a:ext cx="2771403" cy="1821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380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Женечка\Desktop\Рома_садовод\5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80088" y="188640"/>
            <a:ext cx="6444240" cy="64807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C:\Users\Женечка\Desktop\Рома_садовод\51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6056" y="260647"/>
            <a:ext cx="3175265" cy="33843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6876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836712"/>
            <a:ext cx="396044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</a:t>
            </a:r>
            <a:endParaRPr lang="ru-RU" sz="6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defRPr/>
            </a:pPr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 </a:t>
            </a:r>
            <a:r>
              <a:rPr lang="ru-RU" sz="6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внимание!</a:t>
            </a:r>
          </a:p>
        </p:txBody>
      </p:sp>
      <p:pic>
        <p:nvPicPr>
          <p:cNvPr id="11266" name="Picture 2" descr="C:\Users\Женечка\Desktop\Рома_садовод\3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53980" y="285014"/>
            <a:ext cx="3422476" cy="62740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3" descr="cucumber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88336">
            <a:off x="1328804" y="4345094"/>
            <a:ext cx="2771403" cy="1821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5269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http://ogorodsadovod.com/sites/default/files/imagecache/resizeimgpost-500-500/u37/2013/09/rticlesog1jp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3" y="411163"/>
            <a:ext cx="8278812" cy="60658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3554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Женечка\Desktop\Рома_садовод\28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04345" y="260648"/>
            <a:ext cx="7196047" cy="63367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179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://g4.delfi.ua/images/pix/380x250/214dbd44/file1478485_9f9169e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0568" y="-27384"/>
            <a:ext cx="10406224" cy="7128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C:\Users\Женечка\Desktop\Рома_садовод\1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33"/>
          <a:stretch/>
        </p:blipFill>
        <p:spPr bwMode="auto">
          <a:xfrm>
            <a:off x="2987824" y="404664"/>
            <a:ext cx="3857625" cy="587828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0974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Женечка\Desktop\Рома_садовод\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692696"/>
            <a:ext cx="3088040" cy="54898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Женечка\Desktop\Рома_садовод\10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4815" y="1043993"/>
            <a:ext cx="3857625" cy="49052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598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Женечка\Desktop\Рома_садовод\1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548679"/>
            <a:ext cx="3321000" cy="5904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Женечка\Desktop\Рома_садовод\1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709008" y="1529680"/>
            <a:ext cx="5886000" cy="3924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721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Женечка\Desktop\Рома_садовод\2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59612"/>
            <a:ext cx="5688632" cy="31998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Женечка\Desktop\Рома_садовод\2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3404446"/>
            <a:ext cx="5803620" cy="32645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3" descr="cucumber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88336">
            <a:off x="6123913" y="816702"/>
            <a:ext cx="2771403" cy="1821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3" descr="cucumber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88336">
            <a:off x="6080905" y="816701"/>
            <a:ext cx="2771403" cy="1821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523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Женечка\Desktop\Рома_садовод\2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4416" y="284989"/>
            <a:ext cx="5148064" cy="28957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Женечка\Desktop\Рома_садовод\4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717032"/>
            <a:ext cx="5148064" cy="28957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cucumber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7116" flipH="1">
            <a:off x="518922" y="1069918"/>
            <a:ext cx="2763539" cy="1821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023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Женечка\Desktop\Рома_садовод\4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3706" y="332656"/>
            <a:ext cx="3462750" cy="615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Женечка\Desktop\Рома_садовод\4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710" y="116632"/>
            <a:ext cx="3746250" cy="666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6193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46</Words>
  <Application>Microsoft Office PowerPoint</Application>
  <PresentationFormat>Экран (4:3)</PresentationFormat>
  <Paragraphs>12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Мой опыт по выращиванию огурца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опыт по выращиванию огурца</dc:title>
  <dc:creator>Женечка</dc:creator>
  <cp:lastModifiedBy>Женечка</cp:lastModifiedBy>
  <cp:revision>6</cp:revision>
  <cp:lastPrinted>2017-09-15T09:58:43Z</cp:lastPrinted>
  <dcterms:created xsi:type="dcterms:W3CDTF">2017-09-15T09:25:47Z</dcterms:created>
  <dcterms:modified xsi:type="dcterms:W3CDTF">2017-09-15T10:14:29Z</dcterms:modified>
</cp:coreProperties>
</file>