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9" r:id="rId8"/>
    <p:sldId id="265" r:id="rId9"/>
    <p:sldId id="266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9" autoAdjust="0"/>
  </p:normalViewPr>
  <p:slideViewPr>
    <p:cSldViewPr>
      <p:cViewPr>
        <p:scale>
          <a:sx n="59" d="100"/>
          <a:sy n="59" d="100"/>
        </p:scale>
        <p:origin x="-144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7817B-D485-4799-B4C4-4D35965B62F3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034F8-6D07-4998-8AE9-A6401DDF97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41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034F8-6D07-4998-8AE9-A6401DDF97F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315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62E-838C-49B1-96B3-43EE211EF4A5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130425"/>
            <a:ext cx="7524328" cy="266672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Проект в подготовительной группе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«Дети и дорога»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864696" cy="1847056"/>
          </a:xfrm>
        </p:spPr>
        <p:txBody>
          <a:bodyPr>
            <a:normAutofit/>
          </a:bodyPr>
          <a:lstStyle/>
          <a:p>
            <a:pPr algn="l"/>
            <a:endParaRPr lang="ru-RU" dirty="0" smtClean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  <a:p>
            <a:pPr algn="l"/>
            <a:endParaRPr lang="ru-RU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  <a:p>
            <a:pPr algn="r"/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Волкова Галина Александровна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16632"/>
            <a:ext cx="4067944" cy="1196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260648"/>
            <a:ext cx="5688632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151»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35896" y="6447819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2016г.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2183498"/>
            <a:ext cx="2487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696659"/>
              </p:ext>
            </p:extLst>
          </p:nvPr>
        </p:nvGraphicFramePr>
        <p:xfrm>
          <a:off x="1763687" y="1196752"/>
          <a:ext cx="6912769" cy="5112568"/>
        </p:xfrm>
        <a:graphic>
          <a:graphicData uri="http://schemas.openxmlformats.org/drawingml/2006/table">
            <a:tbl>
              <a:tblPr firstRow="1" firstCol="1" bandRow="1"/>
              <a:tblGrid>
                <a:gridCol w="3240361"/>
                <a:gridCol w="3672408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330" marR="61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330" marR="61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496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Беседа «Красный, жёлтый, зелёный…».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Конструирование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 «Светофор из бумаги».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объёмный)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Беседа «Транспорт на улицах города».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Просмотр презентации </a:t>
                      </a: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«Правила</a:t>
                      </a:r>
                      <a:r>
                        <a:rPr lang="ru-RU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дорожного движения</a:t>
                      </a: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Художественно-эстетическое  творчество: рисование «Дорожные знаки».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Тематическое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занятие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«Правила дорожного движения».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Рассматривание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картинок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 беседа с детьми  на тему: «Дорожные знаки».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Вечер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загадок по </a:t>
                      </a: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ПДД.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Задание на дом (Дорожный знак)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330" marR="61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Беседа с детьми: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«Правила для пассажиров».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Художественное творчество: аппликация «Автобус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Рассматривание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картины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«Обход транспорта».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Игровые упражнения  «Можно – нельзя, правильно - неправильно».</a:t>
                      </a:r>
                      <a:r>
                        <a:rPr lang="ru-RU" sz="1100" dirty="0">
                          <a:solidFill>
                            <a:srgbClr val="666666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Беседа с детьми «Полосатая зебра».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Сказка про непослушного зайку и медвежат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Чтение стихотворения  С. Михалкова «Моя улица».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Художественно-эстетическое  творчество: рисование «Моя улица»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Безопасная дорога домой и в садик(задание на дом)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Игра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путешествие в страну дорожного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движения.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330" marR="61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94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        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vadim\Desktop\фото к проекту\IMG_20161108_1609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4366">
            <a:off x="1035574" y="424891"/>
            <a:ext cx="2083774" cy="156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13250" y="161725"/>
            <a:ext cx="2530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рассматривали различные</a:t>
            </a:r>
            <a:endParaRPr lang="ru-RU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картинки с автотранспортом:</a:t>
            </a:r>
            <a:endParaRPr lang="ru-RU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vadim\Desktop\фото к проекту\IMG_20161108_1606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258" y="809331"/>
            <a:ext cx="1445674" cy="119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07704" y="332656"/>
            <a:ext cx="29728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Смотрели презентации:</a:t>
            </a:r>
            <a:endParaRPr lang="ru-RU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 descr="C:\Users\vadim\Desktop\фото к проекту\IMG_20161108_17274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5494"/>
            <a:ext cx="1367247" cy="121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vadim\Desktop\фото к проекту\IMG_20161108_17294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113" y="1010388"/>
            <a:ext cx="1680187" cy="126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1772180"/>
            <a:ext cx="2153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Аппликация: «Автобус»</a:t>
            </a:r>
            <a:endParaRPr lang="ru-RU" sz="1400" dirty="0"/>
          </a:p>
        </p:txBody>
      </p:sp>
      <p:pic>
        <p:nvPicPr>
          <p:cNvPr id="13" name="Picture 3" descr="C:\Users\vadim\Desktop\фото к проекту\IMG_20161107_09235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010" y="2270528"/>
            <a:ext cx="1632182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vadim\Desktop\фото к проекту\IMG_20161108_13550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192" y="2243908"/>
            <a:ext cx="1667676" cy="125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68318" y="2270528"/>
            <a:ext cx="3491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Играли в игры: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 descr="C:\Users\vadim\Desktop\фото к проекту\IMG_20161108_16075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719473"/>
            <a:ext cx="1618112" cy="121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vadim\Desktop\фото к проекту\IMG_20161028_16351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672" y="3717032"/>
            <a:ext cx="1901957" cy="14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348" y="2818390"/>
            <a:ext cx="30607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C:\Users\vadim\Desktop\фото к проекту\IMG_20161108_17461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75" y="3776972"/>
            <a:ext cx="2204120" cy="165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502" y="3925780"/>
            <a:ext cx="1463675" cy="231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63510" y="57802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родителями и детьми мы разработали безопасный путь от дома до садика.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35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1628800"/>
            <a:ext cx="6995120" cy="4752528"/>
          </a:xfrm>
        </p:spPr>
        <p:txBody>
          <a:bodyPr>
            <a:normAutofit fontScale="90000"/>
          </a:bodyPr>
          <a:lstStyle/>
          <a:p>
            <a:pPr marL="0" lvl="0" indent="0" algn="l" fontAlgn="base"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познавательно-творческий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Подготовительная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( сентябрь-октябрь).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группы, дети и родители.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Times New Roman" pitchFamily="18" charset="0"/>
              </a:rPr>
              <a:t>Данный проект для детей подготовительной группы. Он способствует улучшению знаний детей о правилах поведения на дорогах и улицах города, формирует у воспитанников ценностное отношение к ПДД, как части своей личной безопасности. Знакомит с историческими данными появления транспорта и правил дорожного движения, их значимостью в жизни каждого человека. </a:t>
            </a:r>
            <a:br>
              <a:rPr lang="ru-RU" sz="27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196752"/>
            <a:ext cx="6768752" cy="38450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стране, как и во всем мире, увеличивается число дорожно-транспортных происшествий. По статистике каждой десятой жертвой ДТП является ребенок. Часто это связано с несоблюдением правил дорожного движения, их незнанием. Предоставленные самим себе, дети мало считаются с реальными опасностями на дороге, так как недооценивают собственные возможности, считая себя ловкими и быстрыми. У них еще не выработалась способность предвидеть возможность возникновения опасности в быстро меняющейся дорожной обстановке, поэтому важно научить детей дорожной грамоте, правилам поведения на улице.</a:t>
            </a:r>
          </a:p>
          <a:p>
            <a:pPr marL="514350" indent="-514350" algn="just">
              <a:buFont typeface="+mj-lt"/>
              <a:buAutoNum type="arabicPeriod"/>
            </a:pP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941168"/>
            <a:ext cx="1889947" cy="177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79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Краткий словарик.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908720"/>
            <a:ext cx="7200800" cy="583264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1600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Водитель –</a:t>
            </a:r>
            <a:r>
              <a:rPr lang="ru-RU" sz="5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лицо, управляющее каким-либо транспортным средством; а также человек, обучающий вождению.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–</a:t>
            </a:r>
            <a:r>
              <a:rPr lang="ru-RU" sz="5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обустроенная или приспособленная для движения транспортных средств полоса земли либо поверхность искусственного сооружения. Дорога может включать в себя одну или несколько проезжих частей, а также трамвайные пути, тротуары, обочины и разделительные полосы.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Дорожно-транспортное </a:t>
            </a: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происшествие –</a:t>
            </a:r>
            <a:r>
              <a:rPr lang="ru-RU" sz="5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событие, возникшее в процессе движения по дороге транспортного средства и его участием, при котором погибли или были ранены люди, повреждены транспортные средства, сооружения, грузы либо причинен иной материальный ущерб.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Пассажир –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лицо, кроме водителя, которое находится в транспортном средстве, или </a:t>
            </a:r>
            <a:r>
              <a:rPr lang="ru-RU" sz="5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в транспортное 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(садится на него), или выходит из него (сходит с него)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Перекресток –</a:t>
            </a:r>
            <a:r>
              <a:rPr lang="ru-RU" sz="5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пересечения, примыкания или разветвления дорог на одном уровне, ограниченное </a:t>
            </a:r>
            <a:r>
              <a:rPr lang="ru-RU" sz="5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воображаемыми 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линиями, соединяющими соответственно противоположные, наиболее удаленные от центра перекрестка начала закруглений проезжих частей. Не считаются перекрестками выезды с прилегающих территорий.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 –</a:t>
            </a:r>
            <a:r>
              <a:rPr lang="ru-RU" sz="5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лицо, находящееся вне транспортного средства на дороге и не производящее дорожных работ, в том числе лица, самостоятельно передвигающиеся в инвалидных колясках без двигателя, ведущие велосипед, мопед, мотоцикл, везущие санки, тележку, детскую или инвалидную коляску.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 –</a:t>
            </a:r>
            <a:r>
              <a:rPr lang="ru-RU" sz="5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проезжей части, обозначенный знаками и (или) разметкой и выделенный для движения пешеходов через дорогу. При отсутствии разметки ширина пешеходного перехода определяется расстоянием между знаками.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–</a:t>
            </a:r>
            <a:r>
              <a:rPr lang="ru-RU" sz="5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преднамеренное прекращение движения транспортного средства на время до </a:t>
            </a:r>
            <a:r>
              <a:rPr lang="ru-RU" sz="5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минут.  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30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Гипотеза.</a:t>
            </a:r>
            <a:r>
              <a:rPr lang="ru-RU" sz="18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908720"/>
            <a:ext cx="66247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 эффективность у детей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по формированию навыков безопасного поведения на улице может быть достигнута, если в разных видах деятельности (самостоятельной, совместной, непосредственно образовательной) будет включена информация по безопасности движения, о правилах дорожного движения, о возможных ситуациях на дороге и вариантах избегания подобных ситуаций.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76241">
            <a:off x="1854506" y="3807820"/>
            <a:ext cx="2031360" cy="152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8876">
            <a:off x="6490096" y="4288834"/>
            <a:ext cx="2105691" cy="157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0115">
            <a:off x="3988872" y="4723961"/>
            <a:ext cx="2023187" cy="15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03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Цели.</a:t>
            </a:r>
            <a:r>
              <a:rPr lang="ru-RU" sz="18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600200"/>
            <a:ext cx="6624736" cy="4525963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знаний, умений и навыков детей по правилам дорожного движения.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закрепить знания о светофорах и сигналов, довести до детей важность сигналов светофора.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 перехода проезжей части по регулируемому и нерегулируемому пешеходному переходу.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уметь классифицировать дорожные знаки: предупреждающие, запрещающие, предписывающие, знаки сервиса.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наблюдательность, самостоятельность мышления, внимательность на дорогах.</a:t>
            </a:r>
          </a:p>
          <a:p>
            <a:pPr marL="0" indent="0" algn="just">
              <a:buNone/>
            </a:pP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09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692696"/>
            <a:ext cx="7164288" cy="5544616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правилами дорожного движения, строением улицы и дорожными знаками, предназначенными для водителей 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пешеходов.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предвидеть опасное событие, уметь по возможности его избегать, а при необходимости действовать;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осторожность, внимательность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ответственность и осмотрительность на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дороге.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 активность, способствовать развитию коммуникативных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Речевые: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речи детей, пополнению активного и пассивного словаря детей.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связную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личной безопасности и чувство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самосохранения.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ответственности.</a:t>
            </a:r>
          </a:p>
          <a:p>
            <a:pPr marL="0" indent="0" algn="ctr">
              <a:buNone/>
            </a:pPr>
            <a:endParaRPr lang="ru-RU" sz="4000" dirty="0">
              <a:solidFill>
                <a:srgbClr val="FF0000"/>
              </a:solidFill>
              <a:latin typeface="Georgia" panose="02040502050405020303" pitchFamily="18" charset="0"/>
              <a:ea typeface="Gungsuh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3831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Задачи.</a:t>
            </a:r>
            <a:r>
              <a:rPr lang="ru-RU" sz="1400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0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kern="0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1800" kern="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404664"/>
            <a:ext cx="6624736" cy="572149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5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</a:t>
            </a:r>
            <a:r>
              <a:rPr lang="ru-RU" sz="5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lang="ru-RU" sz="5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ru-RU" sz="5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«Дорожные знаки»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«Ребенок и дорога»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развивающие игры, подвижные игры.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альбома: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Безопасная дорога домой и в садик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иллюстраций, картинок.  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выставок рисунков и поделок «Улица города».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схемами.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отгадывание загадок.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макетов дороги.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информации для родителей;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«Пешеход на улице».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ru-RU" sz="2800" i="1" dirty="0">
                <a:latin typeface="Georgia" panose="02040502050405020303" pitchFamily="18" charset="0"/>
              </a:rPr>
              <a:t> </a:t>
            </a:r>
            <a:endParaRPr lang="ru-RU" sz="28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80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35696" y="404664"/>
            <a:ext cx="6851104" cy="5721499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29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2900" kern="0" dirty="0" smtClean="0">
                <a:solidFill>
                  <a:srgbClr val="FF0000"/>
                </a:solidFill>
                <a:latin typeface="Georgia" panose="02040502050405020303" pitchFamily="18" charset="0"/>
                <a:cs typeface="Arial" charset="0"/>
              </a:rPr>
              <a:t>.</a:t>
            </a:r>
          </a:p>
          <a:p>
            <a:pPr marL="0" lvl="0" indent="0" algn="ctr">
              <a:spcBef>
                <a:spcPts val="0"/>
              </a:spcBef>
              <a:buNone/>
              <a:defRPr/>
            </a:pPr>
            <a:endParaRPr lang="ru-RU" sz="2900" i="1" kern="0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925175"/>
              </p:ext>
            </p:extLst>
          </p:nvPr>
        </p:nvGraphicFramePr>
        <p:xfrm>
          <a:off x="1619672" y="1196752"/>
          <a:ext cx="6984775" cy="4752528"/>
        </p:xfrm>
        <a:graphic>
          <a:graphicData uri="http://schemas.openxmlformats.org/drawingml/2006/table">
            <a:tbl>
              <a:tblPr/>
              <a:tblGrid>
                <a:gridCol w="2376264"/>
                <a:gridCol w="2376264"/>
                <a:gridCol w="2232247"/>
              </a:tblGrid>
              <a:tr h="1038225">
                <a:tc>
                  <a:txBody>
                    <a:bodyPr/>
                    <a:lstStyle/>
                    <a:p>
                      <a:pPr algn="l" fontAlgn="t"/>
                      <a:r>
                        <a:rPr lang="ru-RU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4303">
                <a:tc>
                  <a:txBody>
                    <a:bodyPr/>
                    <a:lstStyle/>
                    <a:p>
                      <a:pPr algn="l" fontAlgn="t"/>
                      <a:r>
                        <a:rPr lang="ru-RU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Сформированность</a:t>
                      </a:r>
                      <a:r>
                        <a:rPr lang="ru-RU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знаний </a:t>
                      </a: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дорожных </a:t>
                      </a:r>
                      <a:r>
                        <a:rPr lang="ru-RU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знаках; соблюдение </a:t>
                      </a: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элементарных ПДД.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Тесное </a:t>
                      </a: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 с </a:t>
                      </a:r>
                      <a:r>
                        <a:rPr lang="ru-RU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педагогами; расширение </a:t>
                      </a: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педагогической грамотности родителей по вопросам безопасного поведения детей на дорогах.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</a:t>
                      </a: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знаний по безопасности; взаимосвязь с родителями по созданию совместных проектов.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9C2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28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564</Words>
  <Application>Microsoft Office PowerPoint</Application>
  <PresentationFormat>Экран (4:3)</PresentationFormat>
  <Paragraphs>97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в подготовительной группе «Дети и дорога»</vt:lpstr>
      <vt:lpstr>        Паспорт проекта.  Тип проекта: Комплексный, познавательно-творческий. Возраст: Подготовительная группа. Вид проекта: Долгосрочный ( сентябрь-октябрь). Участники проекта: Воспитатели группы, дети и родители.   Данный проект для детей подготовительной группы. Он способствует улучшению знаний детей о правилах поведения на дорогах и улицах города, формирует у воспитанников ценностное отношение к ПДД, как части своей личной безопасности. Знакомит с историческими данными появления транспорта и правил дорожного движения, их значимостью в жизни каждого человека.     </vt:lpstr>
      <vt:lpstr>Актуальность.</vt:lpstr>
      <vt:lpstr>               Краткий словарик.             </vt:lpstr>
      <vt:lpstr>Гипотеза. </vt:lpstr>
      <vt:lpstr>Цели. </vt:lpstr>
      <vt:lpstr>Презентация PowerPoint</vt:lpstr>
      <vt:lpstr> </vt:lpstr>
      <vt:lpstr> </vt:lpstr>
      <vt:lpstr>Презентация PowerPoint</vt:lpstr>
      <vt:lpstr>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наташа</cp:lastModifiedBy>
  <cp:revision>44</cp:revision>
  <dcterms:created xsi:type="dcterms:W3CDTF">2015-02-24T06:07:36Z</dcterms:created>
  <dcterms:modified xsi:type="dcterms:W3CDTF">2017-09-15T15:06:57Z</dcterms:modified>
</cp:coreProperties>
</file>