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4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63" r:id="rId3"/>
    <p:sldId id="264" r:id="rId4"/>
    <p:sldId id="274" r:id="rId5"/>
    <p:sldId id="265" r:id="rId6"/>
    <p:sldId id="266" r:id="rId7"/>
    <p:sldId id="267" r:id="rId8"/>
    <p:sldId id="268" r:id="rId9"/>
    <p:sldId id="269" r:id="rId10"/>
    <p:sldId id="257" r:id="rId11"/>
    <p:sldId id="270" r:id="rId12"/>
    <p:sldId id="260" r:id="rId13"/>
    <p:sldId id="271" r:id="rId14"/>
    <p:sldId id="272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2" autoAdjust="0"/>
    <p:restoredTop sz="95460" autoAdjust="0"/>
  </p:normalViewPr>
  <p:slideViewPr>
    <p:cSldViewPr>
      <p:cViewPr varScale="1">
        <p:scale>
          <a:sx n="65" d="100"/>
          <a:sy n="65" d="100"/>
        </p:scale>
        <p:origin x="153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833BC5-3CCC-47E0-BC71-20C7845A1872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BCB1A7-0060-45E1-85FF-C9941A0738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412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BCB1A7-0060-45E1-85FF-C9941A0738F1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77171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BCB1A7-0060-45E1-85FF-C9941A0738F1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05916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BCB1A7-0060-45E1-85FF-C9941A0738F1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4353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BCB1A7-0060-45E1-85FF-C9941A0738F1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31995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5373E-2EBE-4D0B-824E-8E0E7F5ACBCA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ECB5-5C5D-4FAD-9F7C-3549E6791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5373E-2EBE-4D0B-824E-8E0E7F5ACBCA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ECB5-5C5D-4FAD-9F7C-3549E6791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5373E-2EBE-4D0B-824E-8E0E7F5ACBCA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ECB5-5C5D-4FAD-9F7C-3549E6791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5373E-2EBE-4D0B-824E-8E0E7F5ACBCA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ECB5-5C5D-4FAD-9F7C-3549E6791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5373E-2EBE-4D0B-824E-8E0E7F5ACBCA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ECB5-5C5D-4FAD-9F7C-3549E6791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5373E-2EBE-4D0B-824E-8E0E7F5ACBCA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ECB5-5C5D-4FAD-9F7C-3549E6791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5373E-2EBE-4D0B-824E-8E0E7F5ACBCA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ECB5-5C5D-4FAD-9F7C-3549E6791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5373E-2EBE-4D0B-824E-8E0E7F5ACBCA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ECB5-5C5D-4FAD-9F7C-3549E6791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5373E-2EBE-4D0B-824E-8E0E7F5ACBCA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ECB5-5C5D-4FAD-9F7C-3549E6791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5373E-2EBE-4D0B-824E-8E0E7F5ACBCA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ECB5-5C5D-4FAD-9F7C-3549E6791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5373E-2EBE-4D0B-824E-8E0E7F5ACBCA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E4DECB5-5C5D-4FAD-9F7C-3549E6791E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405373E-2EBE-4D0B-824E-8E0E7F5ACBCA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E4DECB5-5C5D-4FAD-9F7C-3549E6791ED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5" Type="http://schemas.openxmlformats.org/officeDocument/2006/relationships/image" Target="../media/image10.gif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980728"/>
            <a:ext cx="9144000" cy="864096"/>
          </a:xfrm>
        </p:spPr>
        <p:txBody>
          <a:bodyPr>
            <a:normAutofit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«Прогулка в Зимний лес»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5616" y="5085184"/>
            <a:ext cx="66247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ГУРИКОВА НАДЕЖДА ВЛАДИМИРОВНА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педагог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МБДОУ «Детский сад №9»</a:t>
            </a:r>
          </a:p>
          <a:p>
            <a:pPr algn="ctr"/>
            <a:r>
              <a:rPr lang="ru-RU" sz="2400" b="1" dirty="0" err="1" smtClean="0">
                <a:solidFill>
                  <a:schemeClr val="tx2">
                    <a:lumMod val="50000"/>
                  </a:schemeClr>
                </a:solidFill>
              </a:rPr>
              <a:t>пгт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 Яшкино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Рисунок 3" descr="Изображение 2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2689760"/>
            <a:ext cx="1968218" cy="1476163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FFFF00"/>
          </a:solidFill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699792" y="2780928"/>
            <a:ext cx="62281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Занятие - кружка </a:t>
            </a:r>
            <a:endParaRPr lang="ru-RU" sz="2800" b="1" dirty="0">
              <a:solidFill>
                <a:schemeClr val="tx2">
                  <a:lumMod val="50000"/>
                </a:schemeClr>
              </a:solidFill>
            </a:endParaRPr>
          </a:p>
          <a:p>
            <a:pPr algn="r"/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 с использованием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тренажёров</a:t>
            </a:r>
            <a:endParaRPr lang="ru-RU" sz="2800" b="1" dirty="0">
              <a:solidFill>
                <a:schemeClr val="tx2">
                  <a:lumMod val="50000"/>
                </a:schemeClr>
              </a:solidFill>
            </a:endParaRPr>
          </a:p>
          <a:p>
            <a:pPr algn="r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средняя группа</a:t>
            </a:r>
            <a:endParaRPr lang="ru-RU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Tm="3598"/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0" objId="5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player.myshared.ru/52546/data/images/img8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73207" y="3284984"/>
            <a:ext cx="1046865" cy="1097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ecology.md/pics/2014/12/lisya_jizn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3573016"/>
            <a:ext cx="1368152" cy="9790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Картинки по запросу картинка зайчика беленького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93954" y="3284984"/>
            <a:ext cx="1440160" cy="8350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Объект 3" descr="http://mtdata.ru/u7/photo8BE8/20926560601-0/original.jpg"/>
          <p:cNvPicPr>
            <a:picLocks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40889" y="4812272"/>
            <a:ext cx="1586450" cy="10116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4843684"/>
            <a:ext cx="1186189" cy="8472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16-конечная звезда 9"/>
          <p:cNvSpPr/>
          <p:nvPr/>
        </p:nvSpPr>
        <p:spPr>
          <a:xfrm>
            <a:off x="467544" y="404664"/>
            <a:ext cx="7704856" cy="1872208"/>
          </a:xfrm>
          <a:prstGeom prst="star16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3200" b="1" dirty="0"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88792" y="764704"/>
            <a:ext cx="489943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Нагулялись мы в </a:t>
            </a:r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лесу.</a:t>
            </a:r>
          </a:p>
          <a:p>
            <a:pPr algn="ctr"/>
            <a:r>
              <a:rPr lang="ru-RU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У</a:t>
            </a:r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видали </a:t>
            </a:r>
            <a:r>
              <a:rPr lang="ru-RU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мы лису, волка мишку</a:t>
            </a:r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,</a:t>
            </a:r>
          </a:p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 </a:t>
            </a:r>
            <a:r>
              <a:rPr lang="ru-RU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и бельчат, и конечно же зайчат.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1057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3435198"/>
            <a:ext cx="3024335" cy="22682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16-конечная звезда 3"/>
          <p:cNvSpPr/>
          <p:nvPr/>
        </p:nvSpPr>
        <p:spPr>
          <a:xfrm>
            <a:off x="899592" y="476672"/>
            <a:ext cx="6624736" cy="2016224"/>
          </a:xfrm>
          <a:prstGeom prst="star16">
            <a:avLst/>
          </a:prstGeom>
          <a:ln w="28575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3200" b="1" dirty="0"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63688" y="836712"/>
            <a:ext cx="4824536" cy="118494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ts val="850"/>
              </a:spcBef>
              <a:spcAft>
                <a:spcPts val="850"/>
              </a:spcAft>
            </a:pPr>
            <a:r>
              <a:rPr lang="ru-RU" sz="28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теперь снежки </a:t>
            </a:r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лепите.</a:t>
            </a:r>
          </a:p>
          <a:p>
            <a:pPr algn="ctr">
              <a:spcBef>
                <a:spcPts val="850"/>
              </a:spcBef>
              <a:spcAft>
                <a:spcPts val="850"/>
              </a:spcAft>
            </a:pPr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 в </a:t>
            </a:r>
            <a:r>
              <a:rPr lang="ru-RU" sz="28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друг друга попадите. 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25932850"/>
      </p:ext>
    </p:extLst>
  </p:cSld>
  <p:clrMapOvr>
    <a:masterClrMapping/>
  </p:clrMapOvr>
  <p:transition advTm="549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скачать картинку к зимней презентации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3861048"/>
            <a:ext cx="1440160" cy="16561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3429000"/>
            <a:ext cx="3024336" cy="22682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16-конечная звезда 6"/>
          <p:cNvSpPr/>
          <p:nvPr/>
        </p:nvSpPr>
        <p:spPr>
          <a:xfrm>
            <a:off x="1115616" y="692696"/>
            <a:ext cx="6696744" cy="2016224"/>
          </a:xfrm>
          <a:prstGeom prst="star16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3200" b="1" dirty="0"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51720" y="1124744"/>
            <a:ext cx="4608512" cy="169277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ДЕТИ ПО ЛЕСУ ГУЛЯЛИ,</a:t>
            </a: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СВЕЖИМ ВОЗДУХОМ ДЫШАЛИ </a:t>
            </a: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И   В  ИГРУ ОНИ ИГРАЛИ</a:t>
            </a:r>
          </a:p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 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437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147" y="4116522"/>
            <a:ext cx="2782286" cy="20877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16-конечная звезда 4"/>
          <p:cNvSpPr/>
          <p:nvPr/>
        </p:nvSpPr>
        <p:spPr>
          <a:xfrm>
            <a:off x="0" y="0"/>
            <a:ext cx="6012160" cy="5085184"/>
          </a:xfrm>
          <a:prstGeom prst="star16">
            <a:avLst/>
          </a:prstGeom>
          <a:ln w="28575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3200" b="1" dirty="0"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908721"/>
            <a:ext cx="3960440" cy="320780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ct val="107000"/>
              </a:lnSpc>
              <a:spcBef>
                <a:spcPts val="850"/>
              </a:spcBef>
              <a:spcAft>
                <a:spcPts val="850"/>
              </a:spcAft>
            </a:pPr>
            <a:r>
              <a:rPr lang="ru-RU" sz="2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Ой устали мы в дорожке, </a:t>
            </a:r>
            <a:endParaRPr lang="ru-RU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Bef>
                <a:spcPts val="850"/>
              </a:spcBef>
              <a:spcAft>
                <a:spcPts val="850"/>
              </a:spcAft>
            </a:pPr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Отдохнём </a:t>
            </a:r>
            <a:r>
              <a:rPr lang="ru-RU" sz="2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сейчас </a:t>
            </a:r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немножко</a:t>
            </a:r>
            <a:r>
              <a:rPr lang="ru-RU" sz="2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Bef>
                <a:spcPts val="850"/>
              </a:spcBef>
              <a:spcAft>
                <a:spcPts val="850"/>
              </a:spcAft>
            </a:pPr>
            <a:r>
              <a:rPr lang="ru-RU" sz="2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Ляжем на спину </a:t>
            </a:r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друзья,</a:t>
            </a:r>
            <a:endParaRPr lang="ru-RU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Bef>
                <a:spcPts val="850"/>
              </a:spcBef>
              <a:spcAft>
                <a:spcPts val="850"/>
              </a:spcAft>
            </a:pPr>
            <a:r>
              <a:rPr lang="ru-RU" sz="2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Рисовать пришла пора.</a:t>
            </a:r>
            <a:endParaRPr lang="ru-RU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Bef>
                <a:spcPts val="850"/>
              </a:spcBef>
              <a:spcAft>
                <a:spcPts val="850"/>
              </a:spcAft>
            </a:pPr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Ножкой </a:t>
            </a:r>
            <a:r>
              <a:rPr lang="ru-RU" sz="2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медленно </a:t>
            </a:r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рисуем</a:t>
            </a:r>
            <a:r>
              <a:rPr lang="ru-RU" sz="2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Bef>
                <a:spcPts val="850"/>
              </a:spcBef>
              <a:spcAft>
                <a:spcPts val="850"/>
              </a:spcAft>
            </a:pPr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Ёлку, </a:t>
            </a:r>
            <a:r>
              <a:rPr lang="ru-RU" sz="2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солнце и зверят.</a:t>
            </a:r>
            <a:endParaRPr lang="ru-RU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65653373"/>
      </p:ext>
    </p:extLst>
  </p:cSld>
  <p:clrMapOvr>
    <a:masterClrMapping/>
  </p:clrMapOvr>
  <p:transition advTm="574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6-конечная звезда 3"/>
          <p:cNvSpPr/>
          <p:nvPr/>
        </p:nvSpPr>
        <p:spPr>
          <a:xfrm>
            <a:off x="0" y="476672"/>
            <a:ext cx="5616624" cy="1584176"/>
          </a:xfrm>
          <a:prstGeom prst="star16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3200" b="1" dirty="0"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836712"/>
            <a:ext cx="4379789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А теперь все улыбнулись. </a:t>
            </a:r>
          </a:p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Потянулись и проснулись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3140968"/>
            <a:ext cx="3002177" cy="22527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4055943"/>
      </p:ext>
    </p:extLst>
  </p:cSld>
  <p:clrMapOvr>
    <a:masterClrMapping/>
  </p:clrMapOvr>
  <p:transition advTm="484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6-конечная звезда 3"/>
          <p:cNvSpPr/>
          <p:nvPr/>
        </p:nvSpPr>
        <p:spPr>
          <a:xfrm>
            <a:off x="1979712" y="908720"/>
            <a:ext cx="6912768" cy="1152128"/>
          </a:xfrm>
          <a:prstGeom prst="star16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3200" b="1" dirty="0"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15816" y="1196752"/>
            <a:ext cx="475252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</a:t>
            </a:r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 свиданье, всем пока!!! 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3627022"/>
            <a:ext cx="3713552" cy="27851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06310644"/>
      </p:ext>
    </p:extLst>
  </p:cSld>
  <p:clrMapOvr>
    <a:masterClrMapping/>
  </p:clrMapOvr>
  <p:transition advTm="173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908720"/>
            <a:ext cx="7704855" cy="2152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400" b="1" dirty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- совершенствование физических качеств </a:t>
            </a:r>
            <a:r>
              <a:rPr lang="ru-RU" sz="24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ребёнка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: выносливости, ловкости, прыгучести, быстроты, силы на основе уже </a:t>
            </a:r>
            <a:r>
              <a:rPr lang="ru-RU" sz="24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приобретённых </a:t>
            </a:r>
            <a:r>
              <a:rPr lang="ru-RU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двигательных навыков</a:t>
            </a:r>
            <a:r>
              <a:rPr lang="ru-RU" sz="24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5373216"/>
            <a:ext cx="8100392" cy="1409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Оборудование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sz="2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палки гимнастические </a:t>
            </a:r>
            <a:r>
              <a:rPr 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3 шт. большие, </a:t>
            </a:r>
            <a:r>
              <a:rPr lang="ru-RU" sz="2000" dirty="0" err="1" smtClean="0">
                <a:ea typeface="Calibri" panose="020F0502020204030204" pitchFamily="34" charset="0"/>
                <a:cs typeface="Times New Roman" panose="02020603050405020304" pitchFamily="18" charset="0"/>
              </a:rPr>
              <a:t>следики</a:t>
            </a:r>
            <a:r>
              <a:rPr 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, игрушки белочка, мишка, лиса, </a:t>
            </a:r>
            <a:r>
              <a:rPr lang="ru-RU" sz="2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ёж</a:t>
            </a:r>
            <a:r>
              <a:rPr 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, заяц, детские </a:t>
            </a:r>
            <a:r>
              <a:rPr lang="ru-RU" sz="2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тренажёры</a:t>
            </a:r>
            <a:r>
              <a:rPr 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: батут, беговая дорожка, велотренажер, маска зайчика, </a:t>
            </a:r>
            <a:r>
              <a:rPr lang="ru-RU" sz="2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ёлочки </a:t>
            </a:r>
            <a:r>
              <a:rPr 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маленькие, снежки, мат.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564905"/>
            <a:ext cx="8352928" cy="27711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Задачи</a:t>
            </a:r>
            <a:r>
              <a:rPr lang="ru-RU" sz="2400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endParaRPr lang="ru-RU" sz="2400" dirty="0" smtClean="0">
              <a:solidFill>
                <a:schemeClr val="bg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Font typeface="Wingdings" pitchFamily="2" charset="2"/>
              <a:buChar char="v"/>
            </a:pPr>
            <a:r>
              <a:rPr lang="ru-RU" sz="2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Повысить </a:t>
            </a:r>
            <a:r>
              <a:rPr lang="ru-RU" sz="2400" dirty="0">
                <a:ea typeface="Calibri" panose="020F0502020204030204" pitchFamily="34" charset="0"/>
                <a:cs typeface="Times New Roman" panose="02020603050405020304" pitchFamily="18" charset="0"/>
              </a:rPr>
              <a:t>двигательную активность детей, используя </a:t>
            </a:r>
            <a:r>
              <a:rPr lang="ru-RU" sz="2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тренажёры </a:t>
            </a:r>
            <a:r>
              <a:rPr lang="ru-RU" sz="2400" dirty="0">
                <a:ea typeface="Calibri" panose="020F0502020204030204" pitchFamily="34" charset="0"/>
                <a:cs typeface="Times New Roman" panose="02020603050405020304" pitchFamily="18" charset="0"/>
              </a:rPr>
              <a:t>и нестандартное оборудование, профилактика плоскостопия, и нарушение осанки.  </a:t>
            </a:r>
            <a:endParaRPr lang="ru-RU" sz="24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Font typeface="Wingdings" pitchFamily="2" charset="2"/>
              <a:buChar char="v"/>
            </a:pPr>
            <a:r>
              <a:rPr lang="ru-RU" sz="2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Закрепить счёт </a:t>
            </a:r>
            <a:r>
              <a:rPr lang="ru-RU" sz="2400" dirty="0">
                <a:ea typeface="Calibri" panose="020F0502020204030204" pitchFamily="34" charset="0"/>
                <a:cs typeface="Times New Roman" panose="02020603050405020304" pitchFamily="18" charset="0"/>
              </a:rPr>
              <a:t>до </a:t>
            </a:r>
            <a:r>
              <a:rPr lang="ru-RU" sz="2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5.</a:t>
            </a:r>
          </a:p>
          <a:p>
            <a:pPr>
              <a:lnSpc>
                <a:spcPct val="107000"/>
              </a:lnSpc>
              <a:spcAft>
                <a:spcPts val="800"/>
              </a:spcAft>
              <a:buFont typeface="Wingdings" pitchFamily="2" charset="2"/>
              <a:buChar char="v"/>
            </a:pPr>
            <a:r>
              <a:rPr lang="ru-RU" sz="2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Улучшение </a:t>
            </a:r>
            <a:r>
              <a:rPr lang="ru-RU" sz="2400" dirty="0">
                <a:ea typeface="Calibri" panose="020F0502020204030204" pitchFamily="34" charset="0"/>
                <a:cs typeface="Times New Roman" panose="02020603050405020304" pitchFamily="18" charset="0"/>
              </a:rPr>
              <a:t>показателей физического развития детей.</a:t>
            </a:r>
          </a:p>
        </p:txBody>
      </p:sp>
    </p:spTree>
    <p:extLst>
      <p:ext uri="{BB962C8B-B14F-4D97-AF65-F5344CB8AC3E}">
        <p14:creationId xmlns:p14="http://schemas.microsoft.com/office/powerpoint/2010/main" val="3294507528"/>
      </p:ext>
    </p:extLst>
  </p:cSld>
  <p:clrMapOvr>
    <a:masterClrMapping/>
  </p:clrMapOvr>
  <p:transition advTm="11193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3212976"/>
            <a:ext cx="3672408" cy="2754306"/>
          </a:xfrm>
          <a:prstGeom prst="round2DiagRect">
            <a:avLst>
              <a:gd name="adj1" fmla="val 16667"/>
              <a:gd name="adj2" fmla="val 50000"/>
            </a:avLst>
          </a:prstGeom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16-конечная звезда 4"/>
          <p:cNvSpPr/>
          <p:nvPr/>
        </p:nvSpPr>
        <p:spPr>
          <a:xfrm>
            <a:off x="323528" y="548680"/>
            <a:ext cx="8568952" cy="1656184"/>
          </a:xfrm>
          <a:prstGeom prst="star16">
            <a:avLst/>
          </a:prstGeom>
          <a:ln w="28575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  <a:solidFill>
                <a:schemeClr val="bg2">
                  <a:lumMod val="10000"/>
                </a:schemeClr>
              </a:solidFill>
              <a:latin typeface="Calibri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51720" y="908721"/>
            <a:ext cx="5184576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</a:rPr>
              <a:t>ОДЕВАЙСЯ ПОТЕПЛЕЙ</a:t>
            </a:r>
          </a:p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</a:rPr>
              <a:t> И ЗА МНОЙ ВСТАВАЙ СКОРЕЙ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72836150"/>
      </p:ext>
    </p:extLst>
  </p:cSld>
  <p:clrMapOvr>
    <a:masterClrMapping/>
  </p:clrMapOvr>
  <p:transition advTm="304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630" y="3933056"/>
            <a:ext cx="2037652" cy="27168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6388" y="3793609"/>
            <a:ext cx="2142238" cy="285631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16-конечная звезда 5"/>
          <p:cNvSpPr/>
          <p:nvPr/>
        </p:nvSpPr>
        <p:spPr>
          <a:xfrm>
            <a:off x="1259632" y="476672"/>
            <a:ext cx="6480720" cy="2088232"/>
          </a:xfrm>
          <a:prstGeom prst="star16">
            <a:avLst/>
          </a:prstGeom>
          <a:ln w="28575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  <a:solidFill>
                <a:schemeClr val="bg2">
                  <a:lumMod val="10000"/>
                </a:schemeClr>
              </a:solidFill>
              <a:latin typeface="Calibri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16492" y="836713"/>
            <a:ext cx="5111015" cy="14055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Aft>
                <a:spcPts val="800"/>
              </a:spcAft>
            </a:pPr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</a:rPr>
              <a:t>Чтобы в лес сейчас прийти.</a:t>
            </a:r>
          </a:p>
          <a:p>
            <a:pPr algn="ctr">
              <a:spcAft>
                <a:spcPts val="800"/>
              </a:spcAft>
            </a:pPr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</a:rPr>
              <a:t>Ты след в след   наступи. </a:t>
            </a:r>
          </a:p>
          <a:p>
            <a:pPr algn="ctr">
              <a:spcAft>
                <a:spcPts val="800"/>
              </a:spcAft>
            </a:pPr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</a:rPr>
              <a:t>Мы на правильном пути.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10475543"/>
      </p:ext>
    </p:extLst>
  </p:cSld>
  <p:clrMapOvr>
    <a:masterClrMapping/>
  </p:clrMapOvr>
  <p:transition advTm="707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6-конечная звезда 4"/>
          <p:cNvSpPr/>
          <p:nvPr/>
        </p:nvSpPr>
        <p:spPr>
          <a:xfrm>
            <a:off x="0" y="404664"/>
            <a:ext cx="5616624" cy="2952328"/>
          </a:xfrm>
          <a:prstGeom prst="star16">
            <a:avLst/>
          </a:prstGeom>
          <a:ln w="28575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3200" b="1" dirty="0"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1052736"/>
            <a:ext cx="4104456" cy="171739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Чтоб быстрее нам прийти.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Должны препятствия мы перейти.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Наши ножки укрепляем,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мы по брёвнышкам  шагаем</a:t>
            </a:r>
            <a:endParaRPr lang="ru-RU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724937"/>
            <a:ext cx="2967322" cy="222434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26563404"/>
      </p:ext>
    </p:extLst>
  </p:cSld>
  <p:clrMapOvr>
    <a:masterClrMapping/>
  </p:clrMapOvr>
  <p:transition advTm="491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924" y="4024615"/>
            <a:ext cx="2856317" cy="21422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861048"/>
            <a:ext cx="2880320" cy="21602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16-конечная звезда 4"/>
          <p:cNvSpPr/>
          <p:nvPr/>
        </p:nvSpPr>
        <p:spPr>
          <a:xfrm>
            <a:off x="0" y="404664"/>
            <a:ext cx="7992888" cy="2952328"/>
          </a:xfrm>
          <a:prstGeom prst="star16">
            <a:avLst/>
          </a:prstGeom>
          <a:ln w="28575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3200" b="1" dirty="0"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27584" y="1052736"/>
            <a:ext cx="6480720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Чтобы </a:t>
            </a:r>
            <a:r>
              <a:rPr lang="ru-RU" sz="28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сильными нам </a:t>
            </a:r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стать</a:t>
            </a:r>
            <a:r>
              <a:rPr lang="ru-RU" sz="28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.</a:t>
            </a:r>
            <a:endParaRPr lang="ru-RU" sz="28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cs typeface="Times New Roman" panose="02020603050405020304" pitchFamily="18" charset="0"/>
            </a:endParaRPr>
          </a:p>
          <a:p>
            <a:pPr algn="ctr"/>
            <a:r>
              <a:rPr lang="ru-RU" sz="28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Н</a:t>
            </a:r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ужно </a:t>
            </a:r>
            <a:r>
              <a:rPr lang="ru-RU" sz="28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всем в кружочек </a:t>
            </a:r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встать</a:t>
            </a:r>
            <a:r>
              <a:rPr lang="ru-RU" sz="28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.</a:t>
            </a:r>
            <a:endParaRPr lang="ru-RU" sz="28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cs typeface="Times New Roman" panose="02020603050405020304" pitchFamily="18" charset="0"/>
            </a:endParaRPr>
          </a:p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Упражненье начинать.</a:t>
            </a:r>
          </a:p>
          <a:p>
            <a:pPr algn="ctr"/>
            <a:r>
              <a:rPr lang="ru-RU" sz="28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С</a:t>
            </a:r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колько </a:t>
            </a:r>
            <a:r>
              <a:rPr lang="ru-RU" sz="28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есть зверей узнать. 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06571440"/>
      </p:ext>
    </p:extLst>
  </p:cSld>
  <p:clrMapOvr>
    <a:masterClrMapping/>
  </p:clrMapOvr>
  <p:transition advTm="621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2132856"/>
            <a:ext cx="3029555" cy="44834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16-конечная звезда 3"/>
          <p:cNvSpPr/>
          <p:nvPr/>
        </p:nvSpPr>
        <p:spPr>
          <a:xfrm>
            <a:off x="0" y="548680"/>
            <a:ext cx="5616624" cy="5976664"/>
          </a:xfrm>
          <a:prstGeom prst="star16">
            <a:avLst/>
          </a:prstGeom>
          <a:ln w="28575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3200" b="1" dirty="0"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  <p:pic>
        <p:nvPicPr>
          <p:cNvPr id="13314" name="Picture 2" descr="Смайлики спортсмены, смайлики спорт, спортивные смайлы | Smayli.ru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5733256"/>
            <a:ext cx="1049517" cy="86558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11561" y="1844824"/>
            <a:ext cx="4536504" cy="371640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ts val="850"/>
              </a:spcBef>
              <a:spcAft>
                <a:spcPts val="850"/>
              </a:spcAft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На пути у нас есть кочка.</a:t>
            </a:r>
          </a:p>
          <a:p>
            <a:pPr algn="ctr">
              <a:spcBef>
                <a:spcPts val="850"/>
              </a:spcBef>
              <a:spcAft>
                <a:spcPts val="850"/>
              </a:spcAft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Мы попрыгаем по ней.</a:t>
            </a:r>
          </a:p>
          <a:p>
            <a:pPr algn="ctr">
              <a:spcBef>
                <a:spcPts val="850"/>
              </a:spcBef>
              <a:spcAft>
                <a:spcPts val="850"/>
              </a:spcAft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Ножки под себя сгибайте,</a:t>
            </a:r>
          </a:p>
          <a:p>
            <a:pPr algn="ctr">
              <a:spcBef>
                <a:spcPts val="850"/>
              </a:spcBef>
              <a:spcAft>
                <a:spcPts val="850"/>
              </a:spcAft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Ваши ножки укрепляйте.</a:t>
            </a:r>
          </a:p>
          <a:p>
            <a:pPr algn="ctr">
              <a:spcBef>
                <a:spcPts val="850"/>
              </a:spcBef>
              <a:spcAft>
                <a:spcPts val="850"/>
              </a:spcAft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Выше прыгать начинайте.</a:t>
            </a:r>
          </a:p>
          <a:p>
            <a:pPr algn="ctr"/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До 5 сейчас считайте </a:t>
            </a:r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и 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выпрыгивайте.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68988232"/>
      </p:ext>
    </p:extLst>
  </p:cSld>
  <p:clrMapOvr>
    <a:masterClrMapping/>
  </p:clrMapOvr>
  <p:transition advTm="538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1389468"/>
            <a:ext cx="4572000" cy="9158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Bef>
                <a:spcPts val="850"/>
              </a:spcBef>
              <a:spcAft>
                <a:spcPts val="85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850"/>
              </a:spcBef>
              <a:spcAft>
                <a:spcPts val="85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085" y="2204863"/>
            <a:ext cx="2393941" cy="318981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16-конечная звезда 4"/>
          <p:cNvSpPr/>
          <p:nvPr/>
        </p:nvSpPr>
        <p:spPr>
          <a:xfrm>
            <a:off x="0" y="980728"/>
            <a:ext cx="5616624" cy="5661248"/>
          </a:xfrm>
          <a:prstGeom prst="star16">
            <a:avLst/>
          </a:prstGeom>
          <a:ln w="28575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3200" b="1" dirty="0"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2204863"/>
            <a:ext cx="4680520" cy="34624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ts val="850"/>
              </a:spcBef>
              <a:spcAft>
                <a:spcPts val="850"/>
              </a:spcAft>
            </a:pPr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Есть </a:t>
            </a:r>
            <a:r>
              <a:rPr lang="ru-RU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в лесу велосипед,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Bef>
                <a:spcPts val="850"/>
              </a:spcBef>
              <a:spcAft>
                <a:spcPts val="850"/>
              </a:spcAft>
            </a:pPr>
            <a:r>
              <a:rPr lang="ru-RU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Для зверей спортсменов.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Bef>
                <a:spcPts val="850"/>
              </a:spcBef>
              <a:spcAft>
                <a:spcPts val="850"/>
              </a:spcAft>
            </a:pPr>
            <a:r>
              <a:rPr lang="ru-RU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На него скорей садись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Bef>
                <a:spcPts val="850"/>
              </a:spcBef>
              <a:spcAft>
                <a:spcPts val="850"/>
              </a:spcAft>
            </a:pPr>
            <a:r>
              <a:rPr lang="ru-RU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Спинку ровненько держи,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Bef>
                <a:spcPts val="850"/>
              </a:spcBef>
              <a:spcAft>
                <a:spcPts val="850"/>
              </a:spcAft>
            </a:pPr>
            <a:r>
              <a:rPr lang="ru-RU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И педалями крути.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Bef>
                <a:spcPts val="850"/>
              </a:spcBef>
              <a:spcAft>
                <a:spcPts val="850"/>
              </a:spcAft>
            </a:pPr>
            <a:r>
              <a:rPr lang="ru-RU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Свое сердце укрепи.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08041266"/>
      </p:ext>
    </p:extLst>
  </p:cSld>
  <p:clrMapOvr>
    <a:masterClrMapping/>
  </p:clrMapOvr>
  <p:transition advTm="325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2492896"/>
            <a:ext cx="2079685" cy="27729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16-конечная звезда 3"/>
          <p:cNvSpPr/>
          <p:nvPr/>
        </p:nvSpPr>
        <p:spPr>
          <a:xfrm>
            <a:off x="0" y="836712"/>
            <a:ext cx="5652120" cy="4320480"/>
          </a:xfrm>
          <a:prstGeom prst="star16">
            <a:avLst/>
          </a:prstGeom>
          <a:ln w="28575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3200" b="1" dirty="0"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1700808"/>
            <a:ext cx="3888432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Необычная дорожка</a:t>
            </a:r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,</a:t>
            </a:r>
          </a:p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 </a:t>
            </a:r>
            <a:r>
              <a:rPr lang="ru-RU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ты по ней </a:t>
            </a:r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сейчас иди.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</a:endParaRPr>
          </a:p>
          <a:p>
            <a:pPr algn="ctr"/>
            <a:r>
              <a:rPr lang="ru-RU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За дыханием следи, </a:t>
            </a:r>
            <a:endParaRPr lang="ru-RU" sz="24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</a:endParaRPr>
          </a:p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носиком </a:t>
            </a:r>
            <a:r>
              <a:rPr lang="ru-RU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своим дыши.</a:t>
            </a:r>
          </a:p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В след  </a:t>
            </a:r>
            <a:r>
              <a:rPr lang="ru-RU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попади</a:t>
            </a:r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. </a:t>
            </a:r>
          </a:p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 </a:t>
            </a:r>
            <a:r>
              <a:rPr lang="ru-RU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А потом, бегом беги, </a:t>
            </a:r>
            <a:endParaRPr lang="ru-RU" sz="24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</a:endParaRPr>
          </a:p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что </a:t>
            </a:r>
            <a:r>
              <a:rPr lang="ru-RU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там видишь впереди?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40206360"/>
      </p:ext>
    </p:extLst>
  </p:cSld>
  <p:clrMapOvr>
    <a:masterClrMapping/>
  </p:clrMapOvr>
  <p:transition advTm="607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3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1.2|1.9|1.5|0.2|1.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442</TotalTime>
  <Words>373</Words>
  <Application>Microsoft Office PowerPoint</Application>
  <PresentationFormat>Экран (4:3)</PresentationFormat>
  <Paragraphs>71</Paragraphs>
  <Slides>15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Calibri</vt:lpstr>
      <vt:lpstr>Constantia</vt:lpstr>
      <vt:lpstr>Times New Roman</vt:lpstr>
      <vt:lpstr>Wingdings</vt:lpstr>
      <vt:lpstr>Wingdings 2</vt:lpstr>
      <vt:lpstr>Поток</vt:lpstr>
      <vt:lpstr>«Прогулка в Зимний лес»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Прогулка в лес</dc:title>
  <dc:creator>User</dc:creator>
  <cp:lastModifiedBy>Olya</cp:lastModifiedBy>
  <cp:revision>54</cp:revision>
  <dcterms:created xsi:type="dcterms:W3CDTF">2015-03-25T14:21:59Z</dcterms:created>
  <dcterms:modified xsi:type="dcterms:W3CDTF">2017-09-15T14:07:39Z</dcterms:modified>
</cp:coreProperties>
</file>