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87" r:id="rId3"/>
    <p:sldId id="289" r:id="rId4"/>
    <p:sldId id="258" r:id="rId5"/>
    <p:sldId id="290" r:id="rId6"/>
    <p:sldId id="259" r:id="rId7"/>
    <p:sldId id="291" r:id="rId8"/>
    <p:sldId id="261" r:id="rId9"/>
    <p:sldId id="265" r:id="rId10"/>
    <p:sldId id="267" r:id="rId11"/>
    <p:sldId id="268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2" autoAdjust="0"/>
    <p:restoredTop sz="94694" autoAdjust="0"/>
  </p:normalViewPr>
  <p:slideViewPr>
    <p:cSldViewPr>
      <p:cViewPr varScale="1">
        <p:scale>
          <a:sx n="109" d="100"/>
          <a:sy n="109" d="100"/>
        </p:scale>
        <p:origin x="173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6C4CC3-3F0A-4788-9387-CE742E38B819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7C82B-4F5B-48C6-BB12-3F9BD69C0C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0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7C82B-4F5B-48C6-BB12-3F9BD69C0C0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06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15.09.2017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543800" cy="144184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0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проект </a:t>
            </a:r>
            <a:endParaRPr lang="ru-RU" sz="6000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36912"/>
            <a:ext cx="7344816" cy="3096344"/>
          </a:xfrm>
        </p:spPr>
        <p:txBody>
          <a:bodyPr>
            <a:normAutofit/>
          </a:bodyPr>
          <a:lstStyle/>
          <a:p>
            <a:pPr algn="ctr"/>
            <a:r>
              <a:rPr lang="ru-RU" sz="50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 цифрового века»</a:t>
            </a:r>
          </a:p>
          <a:p>
            <a:pPr algn="ctr"/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925063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Школа цифрового века\yнач шк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4752528" cy="653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7585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Школа цифрового века\yнач шк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5976664" cy="562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7710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Школа цифрового века\yнач шк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4680520" cy="637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1281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620000" cy="11430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Дополнительные материалы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к уроку 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E:\Школа цифрового века\yнач шк\5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24791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5860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" r="2731" b="2370"/>
          <a:stretch/>
        </p:blipFill>
        <p:spPr bwMode="auto">
          <a:xfrm>
            <a:off x="103724" y="908720"/>
            <a:ext cx="7973418" cy="482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8588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476672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D34B29"/>
                </a:solidFill>
                <a:latin typeface="Roboto"/>
              </a:rPr>
              <a:t>Общая информация</a:t>
            </a:r>
          </a:p>
          <a:p>
            <a:pPr algn="just"/>
            <a:r>
              <a:rPr lang="ru-RU" sz="2400" dirty="0">
                <a:solidFill>
                  <a:srgbClr val="333333"/>
                </a:solidFill>
                <a:latin typeface="Roboto"/>
              </a:rPr>
              <a:t>Издательский дом «Первое сентября» основан в 1992 году. Включает в себя 16 предметно-методических журналов для учреждений образования и Педагогический университет «Первое сентября», а также 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интернет-портал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. Все издания и интернет-портал имеют свидетельства о регистрации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Роскомнадзора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РФ. Педагогический университет «Первое сентября» имеет лицензию на образовательную деятельность 77Л01 №0007183, рег. №036377 от 23.07.2015, выданную Департаментом образования г. Москвы.</a:t>
            </a:r>
            <a:endParaRPr lang="ru-RU" sz="2400" b="0" i="0" dirty="0">
              <a:solidFill>
                <a:srgbClr val="333333"/>
              </a:solidFill>
              <a:effectLst/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0885247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Школа цифрового века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149447" cy="641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3678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 t="3022" b="3269"/>
          <a:stretch/>
        </p:blipFill>
        <p:spPr bwMode="auto">
          <a:xfrm>
            <a:off x="247650" y="404664"/>
            <a:ext cx="8140774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1455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Школа цифрового века\2 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32656"/>
            <a:ext cx="799288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26703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" r="870" b="3329"/>
          <a:stretch/>
        </p:blipFill>
        <p:spPr bwMode="auto">
          <a:xfrm>
            <a:off x="307903" y="188640"/>
            <a:ext cx="7936505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465635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Школа цифрового века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6632"/>
            <a:ext cx="7101597" cy="349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Школа цифрового века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7258794" cy="262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3022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E:\Школа цифрового века\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78488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1502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155</TotalTime>
  <Words>20</Words>
  <Application>Microsoft Office PowerPoint</Application>
  <PresentationFormat>Экран (4:3)</PresentationFormat>
  <Paragraphs>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Roboto</vt:lpstr>
      <vt:lpstr>Times New Roman</vt:lpstr>
      <vt:lpstr>Соседство</vt:lpstr>
      <vt:lpstr>Всероссийский проект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Дополнительные материалы  к уроку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проект  «Школа цифрового века»</dc:title>
  <dc:creator>Шанина Екатерина, гр.02021303</dc:creator>
  <cp:lastModifiedBy>OE</cp:lastModifiedBy>
  <cp:revision>30</cp:revision>
  <dcterms:created xsi:type="dcterms:W3CDTF">2016-10-04T12:33:45Z</dcterms:created>
  <dcterms:modified xsi:type="dcterms:W3CDTF">2017-09-15T08:15:52Z</dcterms:modified>
</cp:coreProperties>
</file>