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67" r:id="rId12"/>
    <p:sldId id="264" r:id="rId13"/>
    <p:sldId id="265" r:id="rId14"/>
    <p:sldId id="270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7772400" cy="201622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Ткацкая мастерская 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с. Купино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229200"/>
            <a:ext cx="3376464" cy="15121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студентки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 02021303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Игнатенко А., Луханина Ю., Шанина Е.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58032" cy="610700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полотно получалось серого или желтоватого цвета и для того, чтобы получить белоснежную ткань, мастерицы использовали народные средства.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Сотканный холст кипятили с золой,</a:t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выдерживали в горячей печи, а затем расстилали на весеннем снегу или на траве: отбеливали под солнечными лучами.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мастерицы, чтобы их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холсты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стали еще белее,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клали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на ночь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кадушку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растворенным в воде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навозом.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Утром,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прополоскав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реке,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выбивали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пральником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доске, а затем опять мочили и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расстилали </a:t>
            </a:r>
            <a:r>
              <a:rPr lang="ru-RU" sz="2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траве. </a:t>
            </a:r>
          </a:p>
        </p:txBody>
      </p:sp>
    </p:spTree>
    <p:extLst>
      <p:ext uri="{BB962C8B-B14F-4D97-AF65-F5344CB8AC3E}">
        <p14:creationId xmlns:p14="http://schemas.microsoft.com/office/powerpoint/2010/main" val="5154480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Рушники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56792"/>
            <a:ext cx="7498080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Раньше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соблюдения обрядов и традиций требовалось вышить около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рушников, сделать это должна была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невесты.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Вышитыми рушниками одаривали всю родню жениха, а на помолвке невеста вручала самый красивый и большой рушник своему жениху в знак согласия на замужество.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499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333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7829812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:\1170145883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044" y="332656"/>
            <a:ext cx="7632848" cy="61206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1012" y="260648"/>
            <a:ext cx="7498080" cy="165618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Ткани требовалось очень много и поэтому в работе были задействованы все.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ds02.infourok.ru/uploads/ex/08b6/0004890d-25af3676/hello_html_239e3a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83493"/>
            <a:ext cx="4608512" cy="490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2755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7498080" cy="351440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Центр традиционной культуры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с. Купино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08-500x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7272808" cy="49306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392" y="188640"/>
            <a:ext cx="749808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Ткацкая мастерская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www.nikatur31.ru/wp-content/uploads/2015/07/kupino-73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7416824" cy="51615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80728"/>
            <a:ext cx="7560840" cy="4032448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ткацкой мастерской представлены такие приспособления для  изготовления ткани, как: ткацкий станок и веретено.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DSC035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7560840" cy="56706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s10.1gb.ru/uploads/products/images/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08428"/>
            <a:ext cx="7560840" cy="62889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240848" cy="49685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Главной особенностью является  то, что именно здесь ребята смогут не только ознакомиться с технологией изготовления полотна, но и самостоятельно попробовать ткать коврики и дорожки.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u9b7hOIs8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12454"/>
            <a:ext cx="7200800" cy="452281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746064" cy="2002552"/>
          </a:xfrm>
        </p:spPr>
        <p:txBody>
          <a:bodyPr>
            <a:normAutofit/>
          </a:bodyPr>
          <a:lstStyle/>
          <a:p>
            <a:pPr algn="just"/>
            <a:r>
              <a:rPr lang="ru-RU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У </a:t>
            </a:r>
            <a:r>
              <a:rPr lang="ru-RU" sz="2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 была возможность познакомиться с древними ремеслами, с помощью сотрудницы музея мы попробовали себя за прядильным </a:t>
            </a:r>
            <a:r>
              <a:rPr lang="ru-RU" sz="2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веретеном.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178652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В работе люди в основном использовали только два материала: коноплю и лён.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almode.ru/uploads/posts/2015-10/1444758826_hemp-text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52936"/>
            <a:ext cx="3785169" cy="29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om-polotno.com/sites/default/files/styles/colorbox/public/field/product/izobrazhenie_4050.jpg?itok=T3BV2fo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111" y="2857872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0669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25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Ткацкая мастерская  с. Купино</vt:lpstr>
      <vt:lpstr>Центр традиционной культуры  с. Купино</vt:lpstr>
      <vt:lpstr>Ткацкая мастерская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 У нас была возможность познакомиться с древними ремеслами, с помощью сотрудницы музея мы попробовали себя за прядильным веретеном.</vt:lpstr>
      <vt:lpstr> В работе люди в основном использовали только два материала: коноплю и лён.</vt:lpstr>
      <vt:lpstr> Полученное полотно получалось серого или желтоватого цвета и для того, чтобы получить белоснежную ткань, мастерицы использовали народные средства.  Сотканный холст кипятили с золой, выдерживали в горячей печи, а затем расстилали на весеннем снегу или на траве: отбеливали под солнечными лучами. Некоторые мастерицы, чтобы их холсты стали еще белее, клали их на ночь в кадушку с растворенным в воде навозом. Утром, прополоскав в реке, выбивали их пральником на доске, а затем опять мочили и расстилали на траве. </vt:lpstr>
      <vt:lpstr>Рушники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Ткацкая мастерская  с. Купино</dc:title>
  <dc:creator>dns</dc:creator>
  <cp:lastModifiedBy>Юля</cp:lastModifiedBy>
  <cp:revision>27</cp:revision>
  <dcterms:created xsi:type="dcterms:W3CDTF">2016-10-29T15:51:40Z</dcterms:created>
  <dcterms:modified xsi:type="dcterms:W3CDTF">2016-10-30T16:28:35Z</dcterms:modified>
</cp:coreProperties>
</file>