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67000" y="1524000"/>
            <a:ext cx="3886200" cy="266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Произведения о семье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2209802" y="1295402"/>
            <a:ext cx="914398" cy="76199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905000" y="3505200"/>
            <a:ext cx="1066800" cy="762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172200" y="1600200"/>
            <a:ext cx="609600" cy="457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5"/>
          </p:cNvCxnSpPr>
          <p:nvPr/>
        </p:nvCxnSpPr>
        <p:spPr>
          <a:xfrm>
            <a:off x="5984079" y="3800427"/>
            <a:ext cx="645321" cy="61917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152400" y="152400"/>
            <a:ext cx="25146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0" y="4343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334000" y="0"/>
            <a:ext cx="38100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НАРОДНАЯ КОЛЫБЕЛЬНАЯ ПЕСНЯ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105400" y="4419600"/>
            <a:ext cx="38100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АВТОРСКАЯ КОЛЫБЕЛЬНАЯ ПЕСНЯ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81001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КАЗАЧЬЯ КОЛЫБЕЛЬНАЯ ПЕСНЯ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6200" y="5257800"/>
            <a:ext cx="4759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Михаил Юрьевич Лермонтов 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(1814-1841)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rmontov-Mihail-Jure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4172" y="1142999"/>
            <a:ext cx="4034028" cy="4116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180" y="304800"/>
            <a:ext cx="6770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u="sng" dirty="0" smtClean="0">
                <a:latin typeface="Times New Roman" pitchFamily="18" charset="0"/>
                <a:cs typeface="Times New Roman" pitchFamily="18" charset="0"/>
              </a:rPr>
              <a:t>Колыбельные песни</a:t>
            </a:r>
            <a:endParaRPr lang="ru-RU" sz="6000" i="1" u="sng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066800" y="1219200"/>
            <a:ext cx="838200" cy="11430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629400" y="1219200"/>
            <a:ext cx="762000" cy="1066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Выноска-облако 7"/>
          <p:cNvSpPr/>
          <p:nvPr/>
        </p:nvSpPr>
        <p:spPr>
          <a:xfrm>
            <a:off x="0" y="2209800"/>
            <a:ext cx="3124200" cy="2133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НАРОДНЫЕ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5638800" y="2133600"/>
            <a:ext cx="3276600" cy="2133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АВТОРСКИЕ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572001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СОЧИНИЛ НАРОД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44958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ПИШУТ ПОЭТЫ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8400" y="5257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 малинка упадёт дочке в рот попадёт.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14478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Тихо смотрит месяц ясный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колыбель твою.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Дуга 16"/>
          <p:cNvSpPr/>
          <p:nvPr/>
        </p:nvSpPr>
        <p:spPr>
          <a:xfrm>
            <a:off x="2133600" y="3581400"/>
            <a:ext cx="2057400" cy="1828800"/>
          </a:xfrm>
          <a:prstGeom prst="arc">
            <a:avLst>
              <a:gd name="adj1" fmla="val 15323122"/>
              <a:gd name="adj2" fmla="val 592601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4572000" y="2362200"/>
            <a:ext cx="1295400" cy="1676400"/>
          </a:xfrm>
          <a:prstGeom prst="arc">
            <a:avLst>
              <a:gd name="adj1" fmla="val 3004675"/>
              <a:gd name="adj2" fmla="val 14622787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3" grpId="0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838200"/>
            <a:ext cx="670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 УРОК!!!</a:t>
            </a: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209800"/>
            <a:ext cx="5276850" cy="4495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50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</dc:creator>
  <cp:lastModifiedBy>Pc</cp:lastModifiedBy>
  <cp:revision>8</cp:revision>
  <dcterms:created xsi:type="dcterms:W3CDTF">2017-02-28T15:41:01Z</dcterms:created>
  <dcterms:modified xsi:type="dcterms:W3CDTF">2017-02-28T17:04:14Z</dcterms:modified>
</cp:coreProperties>
</file>