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58" r:id="rId5"/>
    <p:sldId id="268" r:id="rId6"/>
    <p:sldId id="259" r:id="rId7"/>
    <p:sldId id="260" r:id="rId8"/>
    <p:sldId id="261" r:id="rId9"/>
    <p:sldId id="262" r:id="rId10"/>
    <p:sldId id="267" r:id="rId11"/>
    <p:sldId id="263" r:id="rId12"/>
    <p:sldId id="270" r:id="rId13"/>
    <p:sldId id="26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Земская школа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4286256"/>
            <a:ext cx="3052754" cy="164307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Подготовили</a:t>
            </a:r>
          </a:p>
          <a:p>
            <a:pPr algn="r"/>
            <a:r>
              <a:rPr lang="ru-RU" smtClean="0"/>
              <a:t>Шанина </a:t>
            </a:r>
            <a:r>
              <a:rPr lang="ru-RU" dirty="0" smtClean="0"/>
              <a:t>Е.</a:t>
            </a:r>
          </a:p>
          <a:p>
            <a:pPr algn="r"/>
            <a:r>
              <a:rPr lang="ru-RU" dirty="0" err="1" smtClean="0"/>
              <a:t>Луханина</a:t>
            </a:r>
            <a:r>
              <a:rPr lang="ru-RU" dirty="0" smtClean="0"/>
              <a:t> Ю.</a:t>
            </a:r>
          </a:p>
        </p:txBody>
      </p:sp>
      <p:pic>
        <p:nvPicPr>
          <p:cNvPr id="6146" name="Picture 2" descr="https://upload.wikimedia.org/wikipedia/ru/thumb/b/b2/%D0%97%D0%B5%D0%BC%D1%81%D0%BA%D0%B0%D1%8F_%D1%88%D0%BA%D0%BE%D0%BB%D0%B0_%D0%92%D1%8F%D1%82%D1%81%D0%BA%D0%BE%D0%B9_%D0%B3%D1%83%D0%B1.jpg/800px-%D0%97%D0%B5%D0%BC%D1%81%D0%BA%D0%B0%D1%8F_%D1%88%D0%BA%D0%BE%D0%BB%D0%B0_%D0%92%D1%8F%D1%82%D1%81%D0%BA%D0%BE%D0%B9_%D0%B3%D1%83%D0%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00306"/>
            <a:ext cx="4643469" cy="32913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572140"/>
            <a:ext cx="7498080" cy="6762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Свидетельство об окончании земской школы (1911)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upload.wikimedia.org/wikipedia/ru/6/66/%D0%A1%D0%B2%D0%B8%D0%B4%D0%B5%D1%82%D0%B5%D0%BB%D1%8C%D1%81%D1%82%D0%B2%D0%BE_%D0%B7%D0%B5%D0%BC%D1%81%D0%BA%D0%BE%D0%B9_%D1%88%D0%BA%D0%BE%D0%BB%D1%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7286676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857916"/>
          </a:xfrm>
        </p:spPr>
        <p:txBody>
          <a:bodyPr>
            <a:noAutofit/>
          </a:bodyPr>
          <a:lstStyle/>
          <a:p>
            <a:pPr algn="just"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земской школе учительские кадры имели очень разнородный состав.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были священники, составляющие треть всех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учителей.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Учитель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должен был: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 fontAlgn="base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обладать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общим образованием не ниже среднего, но более глубоким;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 fontAlgn="base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обладать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серьезным специальным педагогическим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образованием</a:t>
            </a:r>
          </a:p>
          <a:p>
            <a:pPr marL="596646" indent="-514350" algn="just" fontAlgn="base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непрерывно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работать над пополнением и углублением своих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айт МБОУ &quot;Березорядская основная общеобразовательная школа&quot; - История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4708792" cy="3143272"/>
          </a:xfrm>
          <a:prstGeom prst="rect">
            <a:avLst/>
          </a:prstGeom>
          <a:noFill/>
        </p:spPr>
      </p:pic>
      <p:pic>
        <p:nvPicPr>
          <p:cNvPr id="26628" name="Picture 4" descr="Новая страница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350172"/>
            <a:ext cx="5019685" cy="32887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Зарплата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земской школы в среднем не менее 360 рублей в год, а церковно-приходской – около 120 рублей. Законоучители же стояли еще ниже: им платили всего 30 рублей за комплект учащихся.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428604"/>
            <a:ext cx="7286676" cy="48006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Земская школа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распространённый тип начального учебного заведения Российской империи с конца 1870-х годов по 1917 год.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Школы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представляли собой учебные заведения с трёхлетним курсом, где дети всех трёх лет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одновременно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занимались в одной классной комнате с единственным учителем.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500702"/>
            <a:ext cx="7504960" cy="7476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1890-е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Среди учеников преобладают мальчики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s://upload.wikimedia.org/wikipedia/commons/7/76/%D0%91%D0%BE%D0%B3%D0%B4%D0%B0%D0%BD%D0%BE%D0%B2-%D0%91%D0%B5%D0%BB%D1%8C%D1%81%D0%BA%D0%B8%D0%B9_%D0%A1%D0%B5%D0%BB%D1%8C%D1%81%D0%BA%D0%B0%D1%8F_%D1%88%D0%BA%D0%BE%D0%BB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6643734" cy="49768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85728"/>
            <a:ext cx="7498080" cy="4800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школе преподавали русский язык и чистописание, арифметику в простейшем изложении, Закон Божий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церковно-славянский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язык, церковное пение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школе обучались дети обоих полов без ограничения по сословиям и вероисповеданиям. Обучались в земских школах обычно дети в возрасте 8—12 лет. Обучение было бесплатным.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оль земств в развитии сельских школ России в XIX - начале XX вв. . - Статьи - Сидоров Сергей Владимир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5214974" cy="3071833"/>
          </a:xfrm>
          <a:prstGeom prst="rect">
            <a:avLst/>
          </a:prstGeom>
          <a:noFill/>
        </p:spPr>
      </p:pic>
      <p:pic>
        <p:nvPicPr>
          <p:cNvPr id="25604" name="Picture 4" descr="История Крапивновской школы ведет свой отсчёт с уже далёкого 1872 года. . В этом году была открыта в селе первая земская шко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286124"/>
            <a:ext cx="5802592" cy="33119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428604"/>
            <a:ext cx="7498080" cy="58007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Учебный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 в земской школе был очень коротким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продолжался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более шести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месяцев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Основной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причиной короткого учебного года называлась занятость крестьянских детей, даже самых маленьких, в домашнем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хозяйстве.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Учёба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занимала шесть дней в неделю, каждый день было 4—5 часовых уроков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пяти - десятиминутными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переменами между ними и часовым обеденным перерывом.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Класс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земской школы разделялся на три отделения, соответствующие трём годам обучения детей.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214554"/>
            <a:ext cx="1857388" cy="785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Письменная задача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714744" y="250030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286248" y="2214554"/>
            <a:ext cx="1928826" cy="785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Новый материал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215074" y="250030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786578" y="2214554"/>
            <a:ext cx="1857388" cy="785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Повторение материала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85918" y="3857628"/>
            <a:ext cx="1928826" cy="9286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 текста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714744" y="421481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4214810" y="3929066"/>
            <a:ext cx="1928826" cy="9286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 на вопросы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143636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6715140" y="3929066"/>
            <a:ext cx="1928826" cy="9286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Изложение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642918"/>
            <a:ext cx="7498080" cy="56054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Земская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школа, в отличие от современной ей средней школы, следовала гуманистической педагогической традиции.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Телесные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наказания признавались категорически недопустимыми.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выставляли отметки ученикам, а экзамены существовали лишь в очень упрощённом виде и проводились только один раз — после окончания обучения для необязательного получения свидетельства об окончании школы.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Учебный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 земской школы был трёхлетним.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школах всегда разрешали всем желающим ученикам оставаться для повторения материала на четвёртый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</TotalTime>
  <Words>40</Words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Земская школа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Земская школа</dc:title>
  <dc:creator>E_Infanzia</dc:creator>
  <cp:lastModifiedBy>E_Infanzia</cp:lastModifiedBy>
  <cp:revision>16</cp:revision>
  <dcterms:created xsi:type="dcterms:W3CDTF">2015-06-08T13:57:21Z</dcterms:created>
  <dcterms:modified xsi:type="dcterms:W3CDTF">2015-06-08T15:07:30Z</dcterms:modified>
</cp:coreProperties>
</file>